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64" r:id="rId3"/>
    <p:sldId id="257" r:id="rId4"/>
    <p:sldId id="258" r:id="rId5"/>
    <p:sldId id="259" r:id="rId6"/>
    <p:sldId id="260" r:id="rId7"/>
    <p:sldId id="261" r:id="rId8"/>
    <p:sldId id="262" r:id="rId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AA3A09-ADBD-D247-97B8-28F955FF7DC6}" v="165" dt="2023-08-19T08:17:37.83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20"/>
    <p:restoredTop sz="94699"/>
  </p:normalViewPr>
  <p:slideViewPr>
    <p:cSldViewPr snapToGrid="0">
      <p:cViewPr varScale="1">
        <p:scale>
          <a:sx n="160" d="100"/>
          <a:sy n="160" d="100"/>
        </p:scale>
        <p:origin x="116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umitaka akazome" userId="52b96d85d5808d09" providerId="LiveId" clId="{25AA3A09-ADBD-D247-97B8-28F955FF7DC6}"/>
    <pc:docChg chg="undo custSel addSld delSld modSld sldOrd">
      <pc:chgData name="fumitaka akazome" userId="52b96d85d5808d09" providerId="LiveId" clId="{25AA3A09-ADBD-D247-97B8-28F955FF7DC6}" dt="2023-08-19T08:18:35.249" v="7218" actId="20577"/>
      <pc:docMkLst>
        <pc:docMk/>
      </pc:docMkLst>
      <pc:sldChg chg="modSp mod modNotesTx">
        <pc:chgData name="fumitaka akazome" userId="52b96d85d5808d09" providerId="LiveId" clId="{25AA3A09-ADBD-D247-97B8-28F955FF7DC6}" dt="2023-08-19T05:55:30.918" v="4763" actId="20577"/>
        <pc:sldMkLst>
          <pc:docMk/>
          <pc:sldMk cId="3623644994" sldId="256"/>
        </pc:sldMkLst>
        <pc:spChg chg="mod">
          <ac:chgData name="fumitaka akazome" userId="52b96d85d5808d09" providerId="LiveId" clId="{25AA3A09-ADBD-D247-97B8-28F955FF7DC6}" dt="2023-08-19T00:32:47.125" v="45" actId="20577"/>
          <ac:spMkLst>
            <pc:docMk/>
            <pc:sldMk cId="3623644994" sldId="256"/>
            <ac:spMk id="3" creationId="{4B52B013-B5F0-1C75-C44D-84B40FA677BD}"/>
          </ac:spMkLst>
        </pc:spChg>
      </pc:sldChg>
      <pc:sldChg chg="addSp delSp modSp mod modNotesTx">
        <pc:chgData name="fumitaka akazome" userId="52b96d85d5808d09" providerId="LiveId" clId="{25AA3A09-ADBD-D247-97B8-28F955FF7DC6}" dt="2023-08-19T06:18:19.623" v="6041" actId="20577"/>
        <pc:sldMkLst>
          <pc:docMk/>
          <pc:sldMk cId="70507217" sldId="257"/>
        </pc:sldMkLst>
        <pc:spChg chg="add mod">
          <ac:chgData name="fumitaka akazome" userId="52b96d85d5808d09" providerId="LiveId" clId="{25AA3A09-ADBD-D247-97B8-28F955FF7DC6}" dt="2023-08-19T01:20:48.178" v="2265" actId="20577"/>
          <ac:spMkLst>
            <pc:docMk/>
            <pc:sldMk cId="70507217" sldId="257"/>
            <ac:spMk id="6" creationId="{2966DB5A-57A6-3B51-0628-0FD43A2CB052}"/>
          </ac:spMkLst>
        </pc:spChg>
        <pc:spChg chg="add del mod">
          <ac:chgData name="fumitaka akazome" userId="52b96d85d5808d09" providerId="LiveId" clId="{25AA3A09-ADBD-D247-97B8-28F955FF7DC6}" dt="2023-08-19T01:41:48.780" v="2864" actId="478"/>
          <ac:spMkLst>
            <pc:docMk/>
            <pc:sldMk cId="70507217" sldId="257"/>
            <ac:spMk id="7" creationId="{7AF44E24-73A8-3B39-F1A6-1AF01685E2A7}"/>
          </ac:spMkLst>
        </pc:spChg>
      </pc:sldChg>
      <pc:sldChg chg="modNotesTx">
        <pc:chgData name="fumitaka akazome" userId="52b96d85d5808d09" providerId="LiveId" clId="{25AA3A09-ADBD-D247-97B8-28F955FF7DC6}" dt="2023-08-19T06:23:05.675" v="6476" actId="20577"/>
        <pc:sldMkLst>
          <pc:docMk/>
          <pc:sldMk cId="3298680916" sldId="258"/>
        </pc:sldMkLst>
      </pc:sldChg>
      <pc:sldChg chg="modNotesTx">
        <pc:chgData name="fumitaka akazome" userId="52b96d85d5808d09" providerId="LiveId" clId="{25AA3A09-ADBD-D247-97B8-28F955FF7DC6}" dt="2023-08-19T08:07:49.028" v="7020" actId="20577"/>
        <pc:sldMkLst>
          <pc:docMk/>
          <pc:sldMk cId="2812791561" sldId="259"/>
        </pc:sldMkLst>
      </pc:sldChg>
      <pc:sldChg chg="addSp modSp mod">
        <pc:chgData name="fumitaka akazome" userId="52b96d85d5808d09" providerId="LiveId" clId="{25AA3A09-ADBD-D247-97B8-28F955FF7DC6}" dt="2023-08-19T01:25:24.344" v="2325" actId="20577"/>
        <pc:sldMkLst>
          <pc:docMk/>
          <pc:sldMk cId="1033546582" sldId="260"/>
        </pc:sldMkLst>
        <pc:spChg chg="mod">
          <ac:chgData name="fumitaka akazome" userId="52b96d85d5808d09" providerId="LiveId" clId="{25AA3A09-ADBD-D247-97B8-28F955FF7DC6}" dt="2023-08-19T01:25:24.344" v="2325" actId="20577"/>
          <ac:spMkLst>
            <pc:docMk/>
            <pc:sldMk cId="1033546582" sldId="260"/>
            <ac:spMk id="5" creationId="{731126BC-B049-61EF-76B9-0D20D9CC5A9B}"/>
          </ac:spMkLst>
        </pc:spChg>
        <pc:picChg chg="mod">
          <ac:chgData name="fumitaka akazome" userId="52b96d85d5808d09" providerId="LiveId" clId="{25AA3A09-ADBD-D247-97B8-28F955FF7DC6}" dt="2023-08-19T00:58:26.587" v="1056" actId="1076"/>
          <ac:picMkLst>
            <pc:docMk/>
            <pc:sldMk cId="1033546582" sldId="260"/>
            <ac:picMk id="3" creationId="{A65DA2D7-CFE8-22BF-CC3D-750315CC6D48}"/>
          </ac:picMkLst>
        </pc:picChg>
        <pc:picChg chg="add mod">
          <ac:chgData name="fumitaka akazome" userId="52b96d85d5808d09" providerId="LiveId" clId="{25AA3A09-ADBD-D247-97B8-28F955FF7DC6}" dt="2023-08-19T01:00:17.670" v="1079" actId="1076"/>
          <ac:picMkLst>
            <pc:docMk/>
            <pc:sldMk cId="1033546582" sldId="260"/>
            <ac:picMk id="4" creationId="{66598E98-771F-DFF1-0560-DC0AE0C2918D}"/>
          </ac:picMkLst>
        </pc:picChg>
        <pc:picChg chg="add mod">
          <ac:chgData name="fumitaka akazome" userId="52b96d85d5808d09" providerId="LiveId" clId="{25AA3A09-ADBD-D247-97B8-28F955FF7DC6}" dt="2023-08-19T01:04:14.204" v="1300" actId="1038"/>
          <ac:picMkLst>
            <pc:docMk/>
            <pc:sldMk cId="1033546582" sldId="260"/>
            <ac:picMk id="6" creationId="{2A7E90CA-8A9B-D46C-3D48-0AAE9905CD5C}"/>
          </ac:picMkLst>
        </pc:picChg>
      </pc:sldChg>
      <pc:sldChg chg="addSp delSp modSp new mod ord">
        <pc:chgData name="fumitaka akazome" userId="52b96d85d5808d09" providerId="LiveId" clId="{25AA3A09-ADBD-D247-97B8-28F955FF7DC6}" dt="2023-08-19T08:18:35.249" v="7218" actId="20577"/>
        <pc:sldMkLst>
          <pc:docMk/>
          <pc:sldMk cId="1491963341" sldId="261"/>
        </pc:sldMkLst>
        <pc:spChg chg="mod">
          <ac:chgData name="fumitaka akazome" userId="52b96d85d5808d09" providerId="LiveId" clId="{25AA3A09-ADBD-D247-97B8-28F955FF7DC6}" dt="2023-08-19T01:27:05.491" v="2350" actId="27636"/>
          <ac:spMkLst>
            <pc:docMk/>
            <pc:sldMk cId="1491963341" sldId="261"/>
            <ac:spMk id="2" creationId="{A214CED4-8360-2014-BAA2-6F117BEDA893}"/>
          </ac:spMkLst>
        </pc:spChg>
        <pc:spChg chg="add mod">
          <ac:chgData name="fumitaka akazome" userId="52b96d85d5808d09" providerId="LiveId" clId="{25AA3A09-ADBD-D247-97B8-28F955FF7DC6}" dt="2023-08-19T08:18:35.249" v="7218" actId="20577"/>
          <ac:spMkLst>
            <pc:docMk/>
            <pc:sldMk cId="1491963341" sldId="261"/>
            <ac:spMk id="7" creationId="{B07BC0DD-747C-08D2-131B-00960A8C6B95}"/>
          </ac:spMkLst>
        </pc:spChg>
        <pc:spChg chg="add mod">
          <ac:chgData name="fumitaka akazome" userId="52b96d85d5808d09" providerId="LiveId" clId="{25AA3A09-ADBD-D247-97B8-28F955FF7DC6}" dt="2023-08-19T01:35:32.078" v="2483" actId="1038"/>
          <ac:spMkLst>
            <pc:docMk/>
            <pc:sldMk cId="1491963341" sldId="261"/>
            <ac:spMk id="8" creationId="{96E2A0F2-BBFD-9CA4-E638-30692C19F27E}"/>
          </ac:spMkLst>
        </pc:spChg>
        <pc:spChg chg="add mod">
          <ac:chgData name="fumitaka akazome" userId="52b96d85d5808d09" providerId="LiveId" clId="{25AA3A09-ADBD-D247-97B8-28F955FF7DC6}" dt="2023-08-19T01:43:28.767" v="2976" actId="1076"/>
          <ac:spMkLst>
            <pc:docMk/>
            <pc:sldMk cId="1491963341" sldId="261"/>
            <ac:spMk id="9" creationId="{DA84D79D-0860-C35C-D4C0-76BCE0AF9388}"/>
          </ac:spMkLst>
        </pc:spChg>
        <pc:spChg chg="add mod">
          <ac:chgData name="fumitaka akazome" userId="52b96d85d5808d09" providerId="LiveId" clId="{25AA3A09-ADBD-D247-97B8-28F955FF7DC6}" dt="2023-08-19T01:43:40.188" v="2978" actId="1076"/>
          <ac:spMkLst>
            <pc:docMk/>
            <pc:sldMk cId="1491963341" sldId="261"/>
            <ac:spMk id="10" creationId="{502F6197-56DB-7CC0-495E-745CFF29F51F}"/>
          </ac:spMkLst>
        </pc:spChg>
        <pc:spChg chg="add mod">
          <ac:chgData name="fumitaka akazome" userId="52b96d85d5808d09" providerId="LiveId" clId="{25AA3A09-ADBD-D247-97B8-28F955FF7DC6}" dt="2023-08-19T01:43:45.822" v="2979" actId="1076"/>
          <ac:spMkLst>
            <pc:docMk/>
            <pc:sldMk cId="1491963341" sldId="261"/>
            <ac:spMk id="11" creationId="{3AABBEC4-B5AB-4F72-82FE-D5161A6D99BE}"/>
          </ac:spMkLst>
        </pc:spChg>
        <pc:spChg chg="add mod">
          <ac:chgData name="fumitaka akazome" userId="52b96d85d5808d09" providerId="LiveId" clId="{25AA3A09-ADBD-D247-97B8-28F955FF7DC6}" dt="2023-08-19T08:18:04.372" v="7169" actId="1076"/>
          <ac:spMkLst>
            <pc:docMk/>
            <pc:sldMk cId="1491963341" sldId="261"/>
            <ac:spMk id="12" creationId="{103EA2A7-3360-0552-3579-314C5C195FF2}"/>
          </ac:spMkLst>
        </pc:spChg>
        <pc:spChg chg="add del mod">
          <ac:chgData name="fumitaka akazome" userId="52b96d85d5808d09" providerId="LiveId" clId="{25AA3A09-ADBD-D247-97B8-28F955FF7DC6}" dt="2023-08-19T08:17:46.402" v="7165" actId="478"/>
          <ac:spMkLst>
            <pc:docMk/>
            <pc:sldMk cId="1491963341" sldId="261"/>
            <ac:spMk id="13" creationId="{300F8257-7163-8608-224C-DA7AE223D90A}"/>
          </ac:spMkLst>
        </pc:spChg>
        <pc:picChg chg="add mod">
          <ac:chgData name="fumitaka akazome" userId="52b96d85d5808d09" providerId="LiveId" clId="{25AA3A09-ADBD-D247-97B8-28F955FF7DC6}" dt="2023-08-19T01:28:59.506" v="2352" actId="1076"/>
          <ac:picMkLst>
            <pc:docMk/>
            <pc:sldMk cId="1491963341" sldId="261"/>
            <ac:picMk id="3" creationId="{F0C163BA-08FF-5E65-DA91-AE1E91191924}"/>
          </ac:picMkLst>
        </pc:picChg>
        <pc:picChg chg="add mod">
          <ac:chgData name="fumitaka akazome" userId="52b96d85d5808d09" providerId="LiveId" clId="{25AA3A09-ADBD-D247-97B8-28F955FF7DC6}" dt="2023-08-19T01:30:27.280" v="2354" actId="1076"/>
          <ac:picMkLst>
            <pc:docMk/>
            <pc:sldMk cId="1491963341" sldId="261"/>
            <ac:picMk id="4" creationId="{220EB4B4-49AF-7905-A62C-447052B0E777}"/>
          </ac:picMkLst>
        </pc:picChg>
        <pc:cxnChg chg="add mod">
          <ac:chgData name="fumitaka akazome" userId="52b96d85d5808d09" providerId="LiveId" clId="{25AA3A09-ADBD-D247-97B8-28F955FF7DC6}" dt="2023-08-19T01:31:47.833" v="2362" actId="1035"/>
          <ac:cxnSpMkLst>
            <pc:docMk/>
            <pc:sldMk cId="1491963341" sldId="261"/>
            <ac:cxnSpMk id="6" creationId="{CF120D3B-2C0D-4D34-3248-580C8F3A4763}"/>
          </ac:cxnSpMkLst>
        </pc:cxnChg>
      </pc:sldChg>
      <pc:sldChg chg="addSp delSp modSp new mod">
        <pc:chgData name="fumitaka akazome" userId="52b96d85d5808d09" providerId="LiveId" clId="{25AA3A09-ADBD-D247-97B8-28F955FF7DC6}" dt="2023-08-19T02:15:13.467" v="3407" actId="1037"/>
        <pc:sldMkLst>
          <pc:docMk/>
          <pc:sldMk cId="789816948" sldId="262"/>
        </pc:sldMkLst>
        <pc:spChg chg="mod">
          <ac:chgData name="fumitaka akazome" userId="52b96d85d5808d09" providerId="LiveId" clId="{25AA3A09-ADBD-D247-97B8-28F955FF7DC6}" dt="2023-08-19T02:08:39.754" v="3316" actId="14100"/>
          <ac:spMkLst>
            <pc:docMk/>
            <pc:sldMk cId="789816948" sldId="262"/>
            <ac:spMk id="2" creationId="{FCABCF7D-05A4-2BCF-3DEE-5C88C5F19643}"/>
          </ac:spMkLst>
        </pc:spChg>
        <pc:spChg chg="add mod">
          <ac:chgData name="fumitaka akazome" userId="52b96d85d5808d09" providerId="LiveId" clId="{25AA3A09-ADBD-D247-97B8-28F955FF7DC6}" dt="2023-08-19T02:12:50.685" v="3349" actId="14100"/>
          <ac:spMkLst>
            <pc:docMk/>
            <pc:sldMk cId="789816948" sldId="262"/>
            <ac:spMk id="7" creationId="{0484C1DC-AAD8-754E-6008-FBF8AE90ADEE}"/>
          </ac:spMkLst>
        </pc:spChg>
        <pc:spChg chg="add mod">
          <ac:chgData name="fumitaka akazome" userId="52b96d85d5808d09" providerId="LiveId" clId="{25AA3A09-ADBD-D247-97B8-28F955FF7DC6}" dt="2023-08-19T02:11:19.506" v="3339" actId="14100"/>
          <ac:spMkLst>
            <pc:docMk/>
            <pc:sldMk cId="789816948" sldId="262"/>
            <ac:spMk id="8" creationId="{0874D151-7C09-C1C2-D430-A79C65B95144}"/>
          </ac:spMkLst>
        </pc:spChg>
        <pc:spChg chg="add mod">
          <ac:chgData name="fumitaka akazome" userId="52b96d85d5808d09" providerId="LiveId" clId="{25AA3A09-ADBD-D247-97B8-28F955FF7DC6}" dt="2023-08-19T02:12:06.420" v="3347" actId="1076"/>
          <ac:spMkLst>
            <pc:docMk/>
            <pc:sldMk cId="789816948" sldId="262"/>
            <ac:spMk id="9" creationId="{22A6CFF5-5CDC-F4DC-D624-4099A57D230B}"/>
          </ac:spMkLst>
        </pc:spChg>
        <pc:spChg chg="add mod">
          <ac:chgData name="fumitaka akazome" userId="52b96d85d5808d09" providerId="LiveId" clId="{25AA3A09-ADBD-D247-97B8-28F955FF7DC6}" dt="2023-08-19T02:14:45.060" v="3380" actId="20577"/>
          <ac:spMkLst>
            <pc:docMk/>
            <pc:sldMk cId="789816948" sldId="262"/>
            <ac:spMk id="10" creationId="{B2127DFE-8ACB-6359-452A-56C967316CBE}"/>
          </ac:spMkLst>
        </pc:spChg>
        <pc:picChg chg="add del mod">
          <ac:chgData name="fumitaka akazome" userId="52b96d85d5808d09" providerId="LiveId" clId="{25AA3A09-ADBD-D247-97B8-28F955FF7DC6}" dt="2023-08-19T02:06:33.275" v="3268" actId="478"/>
          <ac:picMkLst>
            <pc:docMk/>
            <pc:sldMk cId="789816948" sldId="262"/>
            <ac:picMk id="3" creationId="{29B50DE3-0BD3-0F5D-9FF4-3FF4A584F32C}"/>
          </ac:picMkLst>
        </pc:picChg>
        <pc:picChg chg="add mod">
          <ac:chgData name="fumitaka akazome" userId="52b96d85d5808d09" providerId="LiveId" clId="{25AA3A09-ADBD-D247-97B8-28F955FF7DC6}" dt="2023-08-19T02:11:27.508" v="3340" actId="1076"/>
          <ac:picMkLst>
            <pc:docMk/>
            <pc:sldMk cId="789816948" sldId="262"/>
            <ac:picMk id="4" creationId="{B56375E8-6CFC-B630-66ED-78F6978F7DA1}"/>
          </ac:picMkLst>
        </pc:picChg>
        <pc:picChg chg="add mod">
          <ac:chgData name="fumitaka akazome" userId="52b96d85d5808d09" providerId="LiveId" clId="{25AA3A09-ADBD-D247-97B8-28F955FF7DC6}" dt="2023-08-19T02:15:05.872" v="3391" actId="1037"/>
          <ac:picMkLst>
            <pc:docMk/>
            <pc:sldMk cId="789816948" sldId="262"/>
            <ac:picMk id="5" creationId="{F55AA36A-9F7E-A691-AA7D-F793D6C4BAE1}"/>
          </ac:picMkLst>
        </pc:picChg>
        <pc:picChg chg="add mod">
          <ac:chgData name="fumitaka akazome" userId="52b96d85d5808d09" providerId="LiveId" clId="{25AA3A09-ADBD-D247-97B8-28F955FF7DC6}" dt="2023-08-19T02:15:13.467" v="3407" actId="1037"/>
          <ac:picMkLst>
            <pc:docMk/>
            <pc:sldMk cId="789816948" sldId="262"/>
            <ac:picMk id="6" creationId="{78EAA8BF-9EBF-4EF0-7AFC-1A3543BC51A9}"/>
          </ac:picMkLst>
        </pc:picChg>
      </pc:sldChg>
      <pc:sldChg chg="addSp delSp modSp new del mod">
        <pc:chgData name="fumitaka akazome" userId="52b96d85d5808d09" providerId="LiveId" clId="{25AA3A09-ADBD-D247-97B8-28F955FF7DC6}" dt="2023-08-19T05:25:31.618" v="3555" actId="2696"/>
        <pc:sldMkLst>
          <pc:docMk/>
          <pc:sldMk cId="3294698706" sldId="263"/>
        </pc:sldMkLst>
        <pc:spChg chg="add del mod">
          <ac:chgData name="fumitaka akazome" userId="52b96d85d5808d09" providerId="LiveId" clId="{25AA3A09-ADBD-D247-97B8-28F955FF7DC6}" dt="2023-08-19T05:20:21.477" v="3412"/>
          <ac:spMkLst>
            <pc:docMk/>
            <pc:sldMk cId="3294698706" sldId="263"/>
            <ac:spMk id="3" creationId="{F294C518-3D1B-CF8F-7B4C-4A228C22B6E4}"/>
          </ac:spMkLst>
        </pc:spChg>
      </pc:sldChg>
      <pc:sldChg chg="addSp delSp modSp new mod ord modNotesTx">
        <pc:chgData name="fumitaka akazome" userId="52b96d85d5808d09" providerId="LiveId" clId="{25AA3A09-ADBD-D247-97B8-28F955FF7DC6}" dt="2023-08-19T06:09:10.526" v="5552" actId="20577"/>
        <pc:sldMkLst>
          <pc:docMk/>
          <pc:sldMk cId="1061604664" sldId="264"/>
        </pc:sldMkLst>
        <pc:spChg chg="mod">
          <ac:chgData name="fumitaka akazome" userId="52b96d85d5808d09" providerId="LiveId" clId="{25AA3A09-ADBD-D247-97B8-28F955FF7DC6}" dt="2023-08-19T05:25:50.823" v="3575" actId="27636"/>
          <ac:spMkLst>
            <pc:docMk/>
            <pc:sldMk cId="1061604664" sldId="264"/>
            <ac:spMk id="2" creationId="{76941E62-79B0-27AC-347F-C313264312A7}"/>
          </ac:spMkLst>
        </pc:spChg>
        <pc:spChg chg="del">
          <ac:chgData name="fumitaka akazome" userId="52b96d85d5808d09" providerId="LiveId" clId="{25AA3A09-ADBD-D247-97B8-28F955FF7DC6}" dt="2023-08-19T05:20:47.604" v="3413" actId="1032"/>
          <ac:spMkLst>
            <pc:docMk/>
            <pc:sldMk cId="1061604664" sldId="264"/>
            <ac:spMk id="3" creationId="{419D03B2-9180-7997-2D34-C1DA0C4D03AE}"/>
          </ac:spMkLst>
        </pc:spChg>
        <pc:spChg chg="add mod">
          <ac:chgData name="fumitaka akazome" userId="52b96d85d5808d09" providerId="LiveId" clId="{25AA3A09-ADBD-D247-97B8-28F955FF7DC6}" dt="2023-08-19T05:46:09.645" v="4289" actId="1076"/>
          <ac:spMkLst>
            <pc:docMk/>
            <pc:sldMk cId="1061604664" sldId="264"/>
            <ac:spMk id="5" creationId="{8FCE9655-58D0-E50E-9228-4D63D3922749}"/>
          </ac:spMkLst>
        </pc:spChg>
        <pc:spChg chg="add mod">
          <ac:chgData name="fumitaka akazome" userId="52b96d85d5808d09" providerId="LiveId" clId="{25AA3A09-ADBD-D247-97B8-28F955FF7DC6}" dt="2023-08-19T06:09:10.526" v="5552" actId="20577"/>
          <ac:spMkLst>
            <pc:docMk/>
            <pc:sldMk cId="1061604664" sldId="264"/>
            <ac:spMk id="6" creationId="{36154CEA-CC60-C536-97FD-2AB566392AF6}"/>
          </ac:spMkLst>
        </pc:spChg>
        <pc:graphicFrameChg chg="add mod modGraphic">
          <ac:chgData name="fumitaka akazome" userId="52b96d85d5808d09" providerId="LiveId" clId="{25AA3A09-ADBD-D247-97B8-28F955FF7DC6}" dt="2023-08-19T05:31:52.558" v="3846" actId="1076"/>
          <ac:graphicFrameMkLst>
            <pc:docMk/>
            <pc:sldMk cId="1061604664" sldId="264"/>
            <ac:graphicFrameMk id="4" creationId="{619608FD-E38A-1B0D-44A6-7CDACA2E7580}"/>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E43385-565D-D541-84F8-712140BC8012}" type="doc">
      <dgm:prSet loTypeId="urn:microsoft.com/office/officeart/2005/8/layout/hierarchy1" loCatId="" qsTypeId="urn:microsoft.com/office/officeart/2005/8/quickstyle/simple1" qsCatId="simple" csTypeId="urn:microsoft.com/office/officeart/2005/8/colors/accent1_2" csCatId="accent1" phldr="1"/>
      <dgm:spPr/>
      <dgm:t>
        <a:bodyPr/>
        <a:lstStyle/>
        <a:p>
          <a:endParaRPr kumimoji="1" lang="ja-JP" altLang="en-US"/>
        </a:p>
      </dgm:t>
    </dgm:pt>
    <dgm:pt modelId="{F5A6260A-CD84-134C-B45A-91C60262F652}">
      <dgm:prSet phldrT="[テキスト]"/>
      <dgm:spPr/>
      <dgm:t>
        <a:bodyPr/>
        <a:lstStyle/>
        <a:p>
          <a:r>
            <a:rPr kumimoji="1" lang="en-US" altLang="ja-JP" dirty="0"/>
            <a:t>C</a:t>
          </a:r>
          <a:r>
            <a:rPr kumimoji="1" lang="ja-JP" altLang="en-US"/>
            <a:t>ドライブ</a:t>
          </a:r>
        </a:p>
      </dgm:t>
    </dgm:pt>
    <dgm:pt modelId="{F1904A01-B85B-2445-B8C1-D3061263496F}" type="parTrans" cxnId="{139480BB-8895-E04C-BE06-46D1B182CBA0}">
      <dgm:prSet/>
      <dgm:spPr/>
      <dgm:t>
        <a:bodyPr/>
        <a:lstStyle/>
        <a:p>
          <a:endParaRPr kumimoji="1" lang="ja-JP" altLang="en-US"/>
        </a:p>
      </dgm:t>
    </dgm:pt>
    <dgm:pt modelId="{211D5F90-C0F4-3F43-A492-24AB8EEF6231}" type="sibTrans" cxnId="{139480BB-8895-E04C-BE06-46D1B182CBA0}">
      <dgm:prSet/>
      <dgm:spPr/>
      <dgm:t>
        <a:bodyPr/>
        <a:lstStyle/>
        <a:p>
          <a:endParaRPr kumimoji="1" lang="ja-JP" altLang="en-US"/>
        </a:p>
      </dgm:t>
    </dgm:pt>
    <dgm:pt modelId="{2C8EAF4F-B2D3-E049-9C48-1C5435B751ED}">
      <dgm:prSet phldrT="[テキスト]"/>
      <dgm:spPr/>
      <dgm:t>
        <a:bodyPr/>
        <a:lstStyle/>
        <a:p>
          <a:r>
            <a:rPr kumimoji="1" lang="ja-JP" altLang="en-US"/>
            <a:t>ドキュメント</a:t>
          </a:r>
        </a:p>
      </dgm:t>
    </dgm:pt>
    <dgm:pt modelId="{68C610FE-3090-6740-AABC-B61FDF2BC312}" type="parTrans" cxnId="{F11D87AC-A072-574E-B180-F56CA43B4416}">
      <dgm:prSet/>
      <dgm:spPr/>
      <dgm:t>
        <a:bodyPr/>
        <a:lstStyle/>
        <a:p>
          <a:endParaRPr kumimoji="1" lang="ja-JP" altLang="en-US"/>
        </a:p>
      </dgm:t>
    </dgm:pt>
    <dgm:pt modelId="{FBCAF3E9-F942-8448-B99B-74C501606C16}" type="sibTrans" cxnId="{F11D87AC-A072-574E-B180-F56CA43B4416}">
      <dgm:prSet/>
      <dgm:spPr/>
      <dgm:t>
        <a:bodyPr/>
        <a:lstStyle/>
        <a:p>
          <a:endParaRPr kumimoji="1" lang="ja-JP" altLang="en-US"/>
        </a:p>
      </dgm:t>
    </dgm:pt>
    <dgm:pt modelId="{A8DDB3A4-940F-1747-B891-FF34A2D8436F}">
      <dgm:prSet phldrT="[テキスト]"/>
      <dgm:spPr/>
      <dgm:t>
        <a:bodyPr/>
        <a:lstStyle/>
        <a:p>
          <a:r>
            <a:rPr kumimoji="1" lang="ja-JP" altLang="en-US"/>
            <a:t>作文</a:t>
          </a:r>
          <a:r>
            <a:rPr kumimoji="1" lang="en-US" altLang="ja-JP" dirty="0"/>
            <a:t>.docs</a:t>
          </a:r>
          <a:endParaRPr kumimoji="1" lang="ja-JP" altLang="en-US"/>
        </a:p>
      </dgm:t>
    </dgm:pt>
    <dgm:pt modelId="{8AED640C-50D7-BC4D-8943-2C222603B98E}" type="parTrans" cxnId="{422E9E40-E68D-8C45-8CCC-35847104E228}">
      <dgm:prSet/>
      <dgm:spPr/>
      <dgm:t>
        <a:bodyPr/>
        <a:lstStyle/>
        <a:p>
          <a:endParaRPr kumimoji="1" lang="ja-JP" altLang="en-US"/>
        </a:p>
      </dgm:t>
    </dgm:pt>
    <dgm:pt modelId="{91423F47-A1A8-FA43-B354-8E05F733ADD3}" type="sibTrans" cxnId="{422E9E40-E68D-8C45-8CCC-35847104E228}">
      <dgm:prSet/>
      <dgm:spPr/>
      <dgm:t>
        <a:bodyPr/>
        <a:lstStyle/>
        <a:p>
          <a:endParaRPr kumimoji="1" lang="ja-JP" altLang="en-US"/>
        </a:p>
      </dgm:t>
    </dgm:pt>
    <dgm:pt modelId="{0ACA4DE6-14B4-0842-BC9C-67EDDBEF5BF2}">
      <dgm:prSet phldrT="[テキスト]"/>
      <dgm:spPr/>
      <dgm:t>
        <a:bodyPr/>
        <a:lstStyle/>
        <a:p>
          <a:r>
            <a:rPr kumimoji="1" lang="ja-JP" altLang="en-US"/>
            <a:t>決算書</a:t>
          </a:r>
          <a:r>
            <a:rPr kumimoji="1" lang="en-US" altLang="ja-JP" dirty="0"/>
            <a:t>.xlsx</a:t>
          </a:r>
          <a:endParaRPr kumimoji="1" lang="ja-JP" altLang="en-US"/>
        </a:p>
      </dgm:t>
    </dgm:pt>
    <dgm:pt modelId="{5EB68972-967E-F148-8847-CD96D3DA3800}" type="parTrans" cxnId="{9B8A334C-D8FC-424F-A3DB-0AA11E04DE6C}">
      <dgm:prSet/>
      <dgm:spPr/>
      <dgm:t>
        <a:bodyPr/>
        <a:lstStyle/>
        <a:p>
          <a:endParaRPr kumimoji="1" lang="ja-JP" altLang="en-US"/>
        </a:p>
      </dgm:t>
    </dgm:pt>
    <dgm:pt modelId="{FAE173EE-08E3-F44C-88B5-4A7C86C7FAE0}" type="sibTrans" cxnId="{9B8A334C-D8FC-424F-A3DB-0AA11E04DE6C}">
      <dgm:prSet/>
      <dgm:spPr/>
      <dgm:t>
        <a:bodyPr/>
        <a:lstStyle/>
        <a:p>
          <a:endParaRPr kumimoji="1" lang="ja-JP" altLang="en-US"/>
        </a:p>
      </dgm:t>
    </dgm:pt>
    <dgm:pt modelId="{1BD4A36E-593D-0A45-A99C-036E5B1B8BC2}">
      <dgm:prSet phldrT="[テキスト]"/>
      <dgm:spPr/>
      <dgm:t>
        <a:bodyPr/>
        <a:lstStyle/>
        <a:p>
          <a:r>
            <a:rPr kumimoji="1" lang="ja-JP" altLang="en-US"/>
            <a:t>ピクチャー</a:t>
          </a:r>
        </a:p>
      </dgm:t>
    </dgm:pt>
    <dgm:pt modelId="{F60909EF-7399-D448-8BF9-E98305CBD4B6}" type="parTrans" cxnId="{E04D33DA-2B4E-A140-A367-671B717BAA1B}">
      <dgm:prSet/>
      <dgm:spPr/>
      <dgm:t>
        <a:bodyPr/>
        <a:lstStyle/>
        <a:p>
          <a:endParaRPr kumimoji="1" lang="ja-JP" altLang="en-US"/>
        </a:p>
      </dgm:t>
    </dgm:pt>
    <dgm:pt modelId="{41CB9F7A-BE1F-BD48-B375-5F93DBCB296F}" type="sibTrans" cxnId="{E04D33DA-2B4E-A140-A367-671B717BAA1B}">
      <dgm:prSet/>
      <dgm:spPr/>
      <dgm:t>
        <a:bodyPr/>
        <a:lstStyle/>
        <a:p>
          <a:endParaRPr kumimoji="1" lang="ja-JP" altLang="en-US"/>
        </a:p>
      </dgm:t>
    </dgm:pt>
    <dgm:pt modelId="{1A9AA20F-E8F7-AA4B-A920-F18337DCBB3D}">
      <dgm:prSet phldrT="[テキスト]"/>
      <dgm:spPr/>
      <dgm:t>
        <a:bodyPr/>
        <a:lstStyle/>
        <a:p>
          <a:r>
            <a:rPr kumimoji="1" lang="ja-JP" altLang="en-US"/>
            <a:t>風景</a:t>
          </a:r>
          <a:r>
            <a:rPr kumimoji="1" lang="en-US" altLang="ja-JP" dirty="0"/>
            <a:t>.</a:t>
          </a:r>
          <a:r>
            <a:rPr kumimoji="1" lang="en-US" altLang="ja-JP" dirty="0" err="1"/>
            <a:t>png</a:t>
          </a:r>
          <a:endParaRPr kumimoji="1" lang="ja-JP" altLang="en-US"/>
        </a:p>
      </dgm:t>
    </dgm:pt>
    <dgm:pt modelId="{F0D6AAAF-8D2C-FD41-BD26-DEF74536F921}" type="parTrans" cxnId="{8B37D296-79EC-3149-82BC-F92AE254C257}">
      <dgm:prSet/>
      <dgm:spPr/>
      <dgm:t>
        <a:bodyPr/>
        <a:lstStyle/>
        <a:p>
          <a:endParaRPr kumimoji="1" lang="ja-JP" altLang="en-US"/>
        </a:p>
      </dgm:t>
    </dgm:pt>
    <dgm:pt modelId="{4A0FA270-8441-F646-92FF-AF9863C2B2D2}" type="sibTrans" cxnId="{8B37D296-79EC-3149-82BC-F92AE254C257}">
      <dgm:prSet/>
      <dgm:spPr/>
      <dgm:t>
        <a:bodyPr/>
        <a:lstStyle/>
        <a:p>
          <a:endParaRPr kumimoji="1" lang="ja-JP" altLang="en-US"/>
        </a:p>
      </dgm:t>
    </dgm:pt>
    <dgm:pt modelId="{490DF2E3-F885-F34A-8B61-4686A5699902}" type="pres">
      <dgm:prSet presAssocID="{B8E43385-565D-D541-84F8-712140BC8012}" presName="hierChild1" presStyleCnt="0">
        <dgm:presLayoutVars>
          <dgm:chPref val="1"/>
          <dgm:dir/>
          <dgm:animOne val="branch"/>
          <dgm:animLvl val="lvl"/>
          <dgm:resizeHandles/>
        </dgm:presLayoutVars>
      </dgm:prSet>
      <dgm:spPr/>
    </dgm:pt>
    <dgm:pt modelId="{489660EE-B494-FF48-9DA3-3D498DDBEA6C}" type="pres">
      <dgm:prSet presAssocID="{F5A6260A-CD84-134C-B45A-91C60262F652}" presName="hierRoot1" presStyleCnt="0"/>
      <dgm:spPr/>
    </dgm:pt>
    <dgm:pt modelId="{D0E239D7-EF04-8148-B2F2-009535360015}" type="pres">
      <dgm:prSet presAssocID="{F5A6260A-CD84-134C-B45A-91C60262F652}" presName="composite" presStyleCnt="0"/>
      <dgm:spPr/>
    </dgm:pt>
    <dgm:pt modelId="{60D1D9EC-17CB-1545-AA02-D9A89D443EA3}" type="pres">
      <dgm:prSet presAssocID="{F5A6260A-CD84-134C-B45A-91C60262F652}" presName="background" presStyleLbl="node0" presStyleIdx="0" presStyleCnt="1"/>
      <dgm:spPr/>
    </dgm:pt>
    <dgm:pt modelId="{02B30101-ADF4-1245-AF4E-1EFF21E8860A}" type="pres">
      <dgm:prSet presAssocID="{F5A6260A-CD84-134C-B45A-91C60262F652}" presName="text" presStyleLbl="fgAcc0" presStyleIdx="0" presStyleCnt="1">
        <dgm:presLayoutVars>
          <dgm:chPref val="3"/>
        </dgm:presLayoutVars>
      </dgm:prSet>
      <dgm:spPr/>
    </dgm:pt>
    <dgm:pt modelId="{3EBDFB67-D520-454A-B7BE-B6DDC19C7702}" type="pres">
      <dgm:prSet presAssocID="{F5A6260A-CD84-134C-B45A-91C60262F652}" presName="hierChild2" presStyleCnt="0"/>
      <dgm:spPr/>
    </dgm:pt>
    <dgm:pt modelId="{5097B207-5128-9046-B8E5-16DDCEA0950C}" type="pres">
      <dgm:prSet presAssocID="{68C610FE-3090-6740-AABC-B61FDF2BC312}" presName="Name10" presStyleLbl="parChTrans1D2" presStyleIdx="0" presStyleCnt="2"/>
      <dgm:spPr/>
    </dgm:pt>
    <dgm:pt modelId="{BB77C664-A885-1043-B1CB-ECE4DD7689E7}" type="pres">
      <dgm:prSet presAssocID="{2C8EAF4F-B2D3-E049-9C48-1C5435B751ED}" presName="hierRoot2" presStyleCnt="0"/>
      <dgm:spPr/>
    </dgm:pt>
    <dgm:pt modelId="{BE508F4A-4803-2C47-B0F5-9247BC68F7C0}" type="pres">
      <dgm:prSet presAssocID="{2C8EAF4F-B2D3-E049-9C48-1C5435B751ED}" presName="composite2" presStyleCnt="0"/>
      <dgm:spPr/>
    </dgm:pt>
    <dgm:pt modelId="{50876714-CF86-344F-A1AC-F8620668CC8E}" type="pres">
      <dgm:prSet presAssocID="{2C8EAF4F-B2D3-E049-9C48-1C5435B751ED}" presName="background2" presStyleLbl="node2" presStyleIdx="0" presStyleCnt="2"/>
      <dgm:spPr/>
    </dgm:pt>
    <dgm:pt modelId="{D5528092-D70F-274C-9395-9AE36DEBE953}" type="pres">
      <dgm:prSet presAssocID="{2C8EAF4F-B2D3-E049-9C48-1C5435B751ED}" presName="text2" presStyleLbl="fgAcc2" presStyleIdx="0" presStyleCnt="2" custScaleX="122315" custScaleY="90831">
        <dgm:presLayoutVars>
          <dgm:chPref val="3"/>
        </dgm:presLayoutVars>
      </dgm:prSet>
      <dgm:spPr/>
    </dgm:pt>
    <dgm:pt modelId="{EEE48DBA-0C06-A04C-B323-19D3A9C77132}" type="pres">
      <dgm:prSet presAssocID="{2C8EAF4F-B2D3-E049-9C48-1C5435B751ED}" presName="hierChild3" presStyleCnt="0"/>
      <dgm:spPr/>
    </dgm:pt>
    <dgm:pt modelId="{79922840-1846-F445-AD6B-F9D2E25F2DA0}" type="pres">
      <dgm:prSet presAssocID="{8AED640C-50D7-BC4D-8943-2C222603B98E}" presName="Name17" presStyleLbl="parChTrans1D3" presStyleIdx="0" presStyleCnt="3"/>
      <dgm:spPr/>
    </dgm:pt>
    <dgm:pt modelId="{2681E38D-3DD0-934D-9BA1-5B92AC4B8DD1}" type="pres">
      <dgm:prSet presAssocID="{A8DDB3A4-940F-1747-B891-FF34A2D8436F}" presName="hierRoot3" presStyleCnt="0"/>
      <dgm:spPr/>
    </dgm:pt>
    <dgm:pt modelId="{2CE1B441-50BC-274F-9D8D-113FAD2A922E}" type="pres">
      <dgm:prSet presAssocID="{A8DDB3A4-940F-1747-B891-FF34A2D8436F}" presName="composite3" presStyleCnt="0"/>
      <dgm:spPr/>
    </dgm:pt>
    <dgm:pt modelId="{DD0ED57D-1729-1E4F-AA9E-BD9685B82D69}" type="pres">
      <dgm:prSet presAssocID="{A8DDB3A4-940F-1747-B891-FF34A2D8436F}" presName="background3" presStyleLbl="node3" presStyleIdx="0" presStyleCnt="3"/>
      <dgm:spPr/>
    </dgm:pt>
    <dgm:pt modelId="{CA8B904F-0BC3-4C43-B34D-BB51CC67EE00}" type="pres">
      <dgm:prSet presAssocID="{A8DDB3A4-940F-1747-B891-FF34A2D8436F}" presName="text3" presStyleLbl="fgAcc3" presStyleIdx="0" presStyleCnt="3">
        <dgm:presLayoutVars>
          <dgm:chPref val="3"/>
        </dgm:presLayoutVars>
      </dgm:prSet>
      <dgm:spPr/>
    </dgm:pt>
    <dgm:pt modelId="{BC192BF6-9BA9-6741-BF4A-BAA79B5D0B76}" type="pres">
      <dgm:prSet presAssocID="{A8DDB3A4-940F-1747-B891-FF34A2D8436F}" presName="hierChild4" presStyleCnt="0"/>
      <dgm:spPr/>
    </dgm:pt>
    <dgm:pt modelId="{4C1B6E2B-476D-0C46-9E8F-49B74D39F7F1}" type="pres">
      <dgm:prSet presAssocID="{5EB68972-967E-F148-8847-CD96D3DA3800}" presName="Name17" presStyleLbl="parChTrans1D3" presStyleIdx="1" presStyleCnt="3"/>
      <dgm:spPr/>
    </dgm:pt>
    <dgm:pt modelId="{971E2C3C-A222-6B42-8817-D5ED950083D1}" type="pres">
      <dgm:prSet presAssocID="{0ACA4DE6-14B4-0842-BC9C-67EDDBEF5BF2}" presName="hierRoot3" presStyleCnt="0"/>
      <dgm:spPr/>
    </dgm:pt>
    <dgm:pt modelId="{F158CA01-A5A1-464A-BAFC-EFD2340875F3}" type="pres">
      <dgm:prSet presAssocID="{0ACA4DE6-14B4-0842-BC9C-67EDDBEF5BF2}" presName="composite3" presStyleCnt="0"/>
      <dgm:spPr/>
    </dgm:pt>
    <dgm:pt modelId="{D1BDAE76-D2E3-284A-B2CD-66D51D2A3A74}" type="pres">
      <dgm:prSet presAssocID="{0ACA4DE6-14B4-0842-BC9C-67EDDBEF5BF2}" presName="background3" presStyleLbl="node3" presStyleIdx="1" presStyleCnt="3"/>
      <dgm:spPr/>
    </dgm:pt>
    <dgm:pt modelId="{30304171-12E8-F044-BCDD-0C4B76C4856A}" type="pres">
      <dgm:prSet presAssocID="{0ACA4DE6-14B4-0842-BC9C-67EDDBEF5BF2}" presName="text3" presStyleLbl="fgAcc3" presStyleIdx="1" presStyleCnt="3">
        <dgm:presLayoutVars>
          <dgm:chPref val="3"/>
        </dgm:presLayoutVars>
      </dgm:prSet>
      <dgm:spPr/>
    </dgm:pt>
    <dgm:pt modelId="{B6F58A37-7E2F-714B-A064-F85BAABFBED6}" type="pres">
      <dgm:prSet presAssocID="{0ACA4DE6-14B4-0842-BC9C-67EDDBEF5BF2}" presName="hierChild4" presStyleCnt="0"/>
      <dgm:spPr/>
    </dgm:pt>
    <dgm:pt modelId="{ABA1EFAF-9824-584F-A6D3-BE7A58BF7552}" type="pres">
      <dgm:prSet presAssocID="{F60909EF-7399-D448-8BF9-E98305CBD4B6}" presName="Name10" presStyleLbl="parChTrans1D2" presStyleIdx="1" presStyleCnt="2"/>
      <dgm:spPr/>
    </dgm:pt>
    <dgm:pt modelId="{187191EA-0DA3-964B-ACE2-478BB18FED45}" type="pres">
      <dgm:prSet presAssocID="{1BD4A36E-593D-0A45-A99C-036E5B1B8BC2}" presName="hierRoot2" presStyleCnt="0"/>
      <dgm:spPr/>
    </dgm:pt>
    <dgm:pt modelId="{DBB7847B-C807-8E4E-A262-0C07431BBBED}" type="pres">
      <dgm:prSet presAssocID="{1BD4A36E-593D-0A45-A99C-036E5B1B8BC2}" presName="composite2" presStyleCnt="0"/>
      <dgm:spPr/>
    </dgm:pt>
    <dgm:pt modelId="{6FD1A3C0-FB84-6A40-93B8-9658F2D47199}" type="pres">
      <dgm:prSet presAssocID="{1BD4A36E-593D-0A45-A99C-036E5B1B8BC2}" presName="background2" presStyleLbl="node2" presStyleIdx="1" presStyleCnt="2"/>
      <dgm:spPr/>
    </dgm:pt>
    <dgm:pt modelId="{B1F74689-1A50-4C4D-88C2-AFE800C1AC09}" type="pres">
      <dgm:prSet presAssocID="{1BD4A36E-593D-0A45-A99C-036E5B1B8BC2}" presName="text2" presStyleLbl="fgAcc2" presStyleIdx="1" presStyleCnt="2">
        <dgm:presLayoutVars>
          <dgm:chPref val="3"/>
        </dgm:presLayoutVars>
      </dgm:prSet>
      <dgm:spPr/>
    </dgm:pt>
    <dgm:pt modelId="{83C94E76-6DE5-1543-B281-83A156F91061}" type="pres">
      <dgm:prSet presAssocID="{1BD4A36E-593D-0A45-A99C-036E5B1B8BC2}" presName="hierChild3" presStyleCnt="0"/>
      <dgm:spPr/>
    </dgm:pt>
    <dgm:pt modelId="{E8067B18-9035-0743-96E5-720E3C0E0208}" type="pres">
      <dgm:prSet presAssocID="{F0D6AAAF-8D2C-FD41-BD26-DEF74536F921}" presName="Name17" presStyleLbl="parChTrans1D3" presStyleIdx="2" presStyleCnt="3"/>
      <dgm:spPr/>
    </dgm:pt>
    <dgm:pt modelId="{BEF0C12C-CE28-A34C-BC8B-7236EB3F616F}" type="pres">
      <dgm:prSet presAssocID="{1A9AA20F-E8F7-AA4B-A920-F18337DCBB3D}" presName="hierRoot3" presStyleCnt="0"/>
      <dgm:spPr/>
    </dgm:pt>
    <dgm:pt modelId="{756385AF-13FA-7C48-AD83-CB9DB0328C8E}" type="pres">
      <dgm:prSet presAssocID="{1A9AA20F-E8F7-AA4B-A920-F18337DCBB3D}" presName="composite3" presStyleCnt="0"/>
      <dgm:spPr/>
    </dgm:pt>
    <dgm:pt modelId="{992E142B-EC70-A643-9EC5-1CE2BD474BA6}" type="pres">
      <dgm:prSet presAssocID="{1A9AA20F-E8F7-AA4B-A920-F18337DCBB3D}" presName="background3" presStyleLbl="node3" presStyleIdx="2" presStyleCnt="3"/>
      <dgm:spPr/>
    </dgm:pt>
    <dgm:pt modelId="{95EEF788-2620-C944-A617-40C619AC64F8}" type="pres">
      <dgm:prSet presAssocID="{1A9AA20F-E8F7-AA4B-A920-F18337DCBB3D}" presName="text3" presStyleLbl="fgAcc3" presStyleIdx="2" presStyleCnt="3">
        <dgm:presLayoutVars>
          <dgm:chPref val="3"/>
        </dgm:presLayoutVars>
      </dgm:prSet>
      <dgm:spPr/>
    </dgm:pt>
    <dgm:pt modelId="{38224E56-9061-B043-A204-FE985B9E3FFB}" type="pres">
      <dgm:prSet presAssocID="{1A9AA20F-E8F7-AA4B-A920-F18337DCBB3D}" presName="hierChild4" presStyleCnt="0"/>
      <dgm:spPr/>
    </dgm:pt>
  </dgm:ptLst>
  <dgm:cxnLst>
    <dgm:cxn modelId="{946F0B26-8984-5948-9657-28D5D9A1E0D7}" type="presOf" srcId="{1A9AA20F-E8F7-AA4B-A920-F18337DCBB3D}" destId="{95EEF788-2620-C944-A617-40C619AC64F8}" srcOrd="0" destOrd="0" presId="urn:microsoft.com/office/officeart/2005/8/layout/hierarchy1"/>
    <dgm:cxn modelId="{2C6ADF28-9232-6343-B9E5-D800156F2E95}" type="presOf" srcId="{5EB68972-967E-F148-8847-CD96D3DA3800}" destId="{4C1B6E2B-476D-0C46-9E8F-49B74D39F7F1}" srcOrd="0" destOrd="0" presId="urn:microsoft.com/office/officeart/2005/8/layout/hierarchy1"/>
    <dgm:cxn modelId="{721B1332-8A13-BE48-BFA0-FDB75347FF6E}" type="presOf" srcId="{F60909EF-7399-D448-8BF9-E98305CBD4B6}" destId="{ABA1EFAF-9824-584F-A6D3-BE7A58BF7552}" srcOrd="0" destOrd="0" presId="urn:microsoft.com/office/officeart/2005/8/layout/hierarchy1"/>
    <dgm:cxn modelId="{422E9E40-E68D-8C45-8CCC-35847104E228}" srcId="{2C8EAF4F-B2D3-E049-9C48-1C5435B751ED}" destId="{A8DDB3A4-940F-1747-B891-FF34A2D8436F}" srcOrd="0" destOrd="0" parTransId="{8AED640C-50D7-BC4D-8943-2C222603B98E}" sibTransId="{91423F47-A1A8-FA43-B354-8E05F733ADD3}"/>
    <dgm:cxn modelId="{6F03FF48-63BA-B84F-83E8-464E5D376D0F}" type="presOf" srcId="{A8DDB3A4-940F-1747-B891-FF34A2D8436F}" destId="{CA8B904F-0BC3-4C43-B34D-BB51CC67EE00}" srcOrd="0" destOrd="0" presId="urn:microsoft.com/office/officeart/2005/8/layout/hierarchy1"/>
    <dgm:cxn modelId="{60ECC74B-0EE1-2C48-8103-AD908E262A24}" type="presOf" srcId="{2C8EAF4F-B2D3-E049-9C48-1C5435B751ED}" destId="{D5528092-D70F-274C-9395-9AE36DEBE953}" srcOrd="0" destOrd="0" presId="urn:microsoft.com/office/officeart/2005/8/layout/hierarchy1"/>
    <dgm:cxn modelId="{9B8A334C-D8FC-424F-A3DB-0AA11E04DE6C}" srcId="{2C8EAF4F-B2D3-E049-9C48-1C5435B751ED}" destId="{0ACA4DE6-14B4-0842-BC9C-67EDDBEF5BF2}" srcOrd="1" destOrd="0" parTransId="{5EB68972-967E-F148-8847-CD96D3DA3800}" sibTransId="{FAE173EE-08E3-F44C-88B5-4A7C86C7FAE0}"/>
    <dgm:cxn modelId="{B78EFA66-9C64-9B47-9301-63015432A9A6}" type="presOf" srcId="{1BD4A36E-593D-0A45-A99C-036E5B1B8BC2}" destId="{B1F74689-1A50-4C4D-88C2-AFE800C1AC09}" srcOrd="0" destOrd="0" presId="urn:microsoft.com/office/officeart/2005/8/layout/hierarchy1"/>
    <dgm:cxn modelId="{9D9BC985-089F-2F4B-A3E5-5291D3D365B7}" type="presOf" srcId="{F5A6260A-CD84-134C-B45A-91C60262F652}" destId="{02B30101-ADF4-1245-AF4E-1EFF21E8860A}" srcOrd="0" destOrd="0" presId="urn:microsoft.com/office/officeart/2005/8/layout/hierarchy1"/>
    <dgm:cxn modelId="{ED2DEC94-A82C-1443-9F0D-2AE1AEDF9FCF}" type="presOf" srcId="{F0D6AAAF-8D2C-FD41-BD26-DEF74536F921}" destId="{E8067B18-9035-0743-96E5-720E3C0E0208}" srcOrd="0" destOrd="0" presId="urn:microsoft.com/office/officeart/2005/8/layout/hierarchy1"/>
    <dgm:cxn modelId="{8B37D296-79EC-3149-82BC-F92AE254C257}" srcId="{1BD4A36E-593D-0A45-A99C-036E5B1B8BC2}" destId="{1A9AA20F-E8F7-AA4B-A920-F18337DCBB3D}" srcOrd="0" destOrd="0" parTransId="{F0D6AAAF-8D2C-FD41-BD26-DEF74536F921}" sibTransId="{4A0FA270-8441-F646-92FF-AF9863C2B2D2}"/>
    <dgm:cxn modelId="{F11D87AC-A072-574E-B180-F56CA43B4416}" srcId="{F5A6260A-CD84-134C-B45A-91C60262F652}" destId="{2C8EAF4F-B2D3-E049-9C48-1C5435B751ED}" srcOrd="0" destOrd="0" parTransId="{68C610FE-3090-6740-AABC-B61FDF2BC312}" sibTransId="{FBCAF3E9-F942-8448-B99B-74C501606C16}"/>
    <dgm:cxn modelId="{B674C5AE-A033-334D-88B6-84F69B8A8AC9}" type="presOf" srcId="{0ACA4DE6-14B4-0842-BC9C-67EDDBEF5BF2}" destId="{30304171-12E8-F044-BCDD-0C4B76C4856A}" srcOrd="0" destOrd="0" presId="urn:microsoft.com/office/officeart/2005/8/layout/hierarchy1"/>
    <dgm:cxn modelId="{41758EB2-5A13-CC40-A70A-AB87C8AD3B20}" type="presOf" srcId="{68C610FE-3090-6740-AABC-B61FDF2BC312}" destId="{5097B207-5128-9046-B8E5-16DDCEA0950C}" srcOrd="0" destOrd="0" presId="urn:microsoft.com/office/officeart/2005/8/layout/hierarchy1"/>
    <dgm:cxn modelId="{139480BB-8895-E04C-BE06-46D1B182CBA0}" srcId="{B8E43385-565D-D541-84F8-712140BC8012}" destId="{F5A6260A-CD84-134C-B45A-91C60262F652}" srcOrd="0" destOrd="0" parTransId="{F1904A01-B85B-2445-B8C1-D3061263496F}" sibTransId="{211D5F90-C0F4-3F43-A492-24AB8EEF6231}"/>
    <dgm:cxn modelId="{40222FC1-0E0E-F640-AA98-5CFA17712147}" type="presOf" srcId="{8AED640C-50D7-BC4D-8943-2C222603B98E}" destId="{79922840-1846-F445-AD6B-F9D2E25F2DA0}" srcOrd="0" destOrd="0" presId="urn:microsoft.com/office/officeart/2005/8/layout/hierarchy1"/>
    <dgm:cxn modelId="{E04D33DA-2B4E-A140-A367-671B717BAA1B}" srcId="{F5A6260A-CD84-134C-B45A-91C60262F652}" destId="{1BD4A36E-593D-0A45-A99C-036E5B1B8BC2}" srcOrd="1" destOrd="0" parTransId="{F60909EF-7399-D448-8BF9-E98305CBD4B6}" sibTransId="{41CB9F7A-BE1F-BD48-B375-5F93DBCB296F}"/>
    <dgm:cxn modelId="{F1EC89DD-8ACE-E64F-8762-9EC74F032573}" type="presOf" srcId="{B8E43385-565D-D541-84F8-712140BC8012}" destId="{490DF2E3-F885-F34A-8B61-4686A5699902}" srcOrd="0" destOrd="0" presId="urn:microsoft.com/office/officeart/2005/8/layout/hierarchy1"/>
    <dgm:cxn modelId="{7DC88B62-5CB9-B643-8955-661551F94517}" type="presParOf" srcId="{490DF2E3-F885-F34A-8B61-4686A5699902}" destId="{489660EE-B494-FF48-9DA3-3D498DDBEA6C}" srcOrd="0" destOrd="0" presId="urn:microsoft.com/office/officeart/2005/8/layout/hierarchy1"/>
    <dgm:cxn modelId="{CF37A286-39AF-F140-B4A8-A5A244B0BCA7}" type="presParOf" srcId="{489660EE-B494-FF48-9DA3-3D498DDBEA6C}" destId="{D0E239D7-EF04-8148-B2F2-009535360015}" srcOrd="0" destOrd="0" presId="urn:microsoft.com/office/officeart/2005/8/layout/hierarchy1"/>
    <dgm:cxn modelId="{594ED147-3384-CA43-BF36-B202821386A3}" type="presParOf" srcId="{D0E239D7-EF04-8148-B2F2-009535360015}" destId="{60D1D9EC-17CB-1545-AA02-D9A89D443EA3}" srcOrd="0" destOrd="0" presId="urn:microsoft.com/office/officeart/2005/8/layout/hierarchy1"/>
    <dgm:cxn modelId="{E988FB2E-6381-A041-AB6D-8999330A7F0E}" type="presParOf" srcId="{D0E239D7-EF04-8148-B2F2-009535360015}" destId="{02B30101-ADF4-1245-AF4E-1EFF21E8860A}" srcOrd="1" destOrd="0" presId="urn:microsoft.com/office/officeart/2005/8/layout/hierarchy1"/>
    <dgm:cxn modelId="{A8A05AAE-7A7F-3747-9EAF-18899D07B263}" type="presParOf" srcId="{489660EE-B494-FF48-9DA3-3D498DDBEA6C}" destId="{3EBDFB67-D520-454A-B7BE-B6DDC19C7702}" srcOrd="1" destOrd="0" presId="urn:microsoft.com/office/officeart/2005/8/layout/hierarchy1"/>
    <dgm:cxn modelId="{C057BA75-16DE-CE4B-9F96-ED85608FDE6C}" type="presParOf" srcId="{3EBDFB67-D520-454A-B7BE-B6DDC19C7702}" destId="{5097B207-5128-9046-B8E5-16DDCEA0950C}" srcOrd="0" destOrd="0" presId="urn:microsoft.com/office/officeart/2005/8/layout/hierarchy1"/>
    <dgm:cxn modelId="{657A3FCD-B06E-3E4E-86F3-CDD908B5774B}" type="presParOf" srcId="{3EBDFB67-D520-454A-B7BE-B6DDC19C7702}" destId="{BB77C664-A885-1043-B1CB-ECE4DD7689E7}" srcOrd="1" destOrd="0" presId="urn:microsoft.com/office/officeart/2005/8/layout/hierarchy1"/>
    <dgm:cxn modelId="{C8A03651-3B23-C746-9BA5-6DBA9BBC1D53}" type="presParOf" srcId="{BB77C664-A885-1043-B1CB-ECE4DD7689E7}" destId="{BE508F4A-4803-2C47-B0F5-9247BC68F7C0}" srcOrd="0" destOrd="0" presId="urn:microsoft.com/office/officeart/2005/8/layout/hierarchy1"/>
    <dgm:cxn modelId="{EFCD3AE1-98D8-F14C-9E2E-22614E5421B6}" type="presParOf" srcId="{BE508F4A-4803-2C47-B0F5-9247BC68F7C0}" destId="{50876714-CF86-344F-A1AC-F8620668CC8E}" srcOrd="0" destOrd="0" presId="urn:microsoft.com/office/officeart/2005/8/layout/hierarchy1"/>
    <dgm:cxn modelId="{8F610B60-E5E9-2149-9F05-A67669A049BC}" type="presParOf" srcId="{BE508F4A-4803-2C47-B0F5-9247BC68F7C0}" destId="{D5528092-D70F-274C-9395-9AE36DEBE953}" srcOrd="1" destOrd="0" presId="urn:microsoft.com/office/officeart/2005/8/layout/hierarchy1"/>
    <dgm:cxn modelId="{CD45F7FD-D469-C74D-ACC9-9DB2B211CA8A}" type="presParOf" srcId="{BB77C664-A885-1043-B1CB-ECE4DD7689E7}" destId="{EEE48DBA-0C06-A04C-B323-19D3A9C77132}" srcOrd="1" destOrd="0" presId="urn:microsoft.com/office/officeart/2005/8/layout/hierarchy1"/>
    <dgm:cxn modelId="{0FA89C3D-5BBC-6E46-9C9E-3E04D3160CC7}" type="presParOf" srcId="{EEE48DBA-0C06-A04C-B323-19D3A9C77132}" destId="{79922840-1846-F445-AD6B-F9D2E25F2DA0}" srcOrd="0" destOrd="0" presId="urn:microsoft.com/office/officeart/2005/8/layout/hierarchy1"/>
    <dgm:cxn modelId="{8B1381FB-FE13-A346-8CE6-AC85E681BBD7}" type="presParOf" srcId="{EEE48DBA-0C06-A04C-B323-19D3A9C77132}" destId="{2681E38D-3DD0-934D-9BA1-5B92AC4B8DD1}" srcOrd="1" destOrd="0" presId="urn:microsoft.com/office/officeart/2005/8/layout/hierarchy1"/>
    <dgm:cxn modelId="{13A8EA01-EDE9-A545-86EB-FE0A34441FAE}" type="presParOf" srcId="{2681E38D-3DD0-934D-9BA1-5B92AC4B8DD1}" destId="{2CE1B441-50BC-274F-9D8D-113FAD2A922E}" srcOrd="0" destOrd="0" presId="urn:microsoft.com/office/officeart/2005/8/layout/hierarchy1"/>
    <dgm:cxn modelId="{70E5D04A-350B-D449-A779-99F521272AE3}" type="presParOf" srcId="{2CE1B441-50BC-274F-9D8D-113FAD2A922E}" destId="{DD0ED57D-1729-1E4F-AA9E-BD9685B82D69}" srcOrd="0" destOrd="0" presId="urn:microsoft.com/office/officeart/2005/8/layout/hierarchy1"/>
    <dgm:cxn modelId="{1F743514-FDB1-8B4E-98F7-3D1CA7CD1796}" type="presParOf" srcId="{2CE1B441-50BC-274F-9D8D-113FAD2A922E}" destId="{CA8B904F-0BC3-4C43-B34D-BB51CC67EE00}" srcOrd="1" destOrd="0" presId="urn:microsoft.com/office/officeart/2005/8/layout/hierarchy1"/>
    <dgm:cxn modelId="{769362D4-912B-1047-BBD8-0E16BACA1FEA}" type="presParOf" srcId="{2681E38D-3DD0-934D-9BA1-5B92AC4B8DD1}" destId="{BC192BF6-9BA9-6741-BF4A-BAA79B5D0B76}" srcOrd="1" destOrd="0" presId="urn:microsoft.com/office/officeart/2005/8/layout/hierarchy1"/>
    <dgm:cxn modelId="{46CF2D2C-C2C0-F24D-9595-2A7C7081C589}" type="presParOf" srcId="{EEE48DBA-0C06-A04C-B323-19D3A9C77132}" destId="{4C1B6E2B-476D-0C46-9E8F-49B74D39F7F1}" srcOrd="2" destOrd="0" presId="urn:microsoft.com/office/officeart/2005/8/layout/hierarchy1"/>
    <dgm:cxn modelId="{DE16092F-7189-3246-917A-DF5FA5D672B4}" type="presParOf" srcId="{EEE48DBA-0C06-A04C-B323-19D3A9C77132}" destId="{971E2C3C-A222-6B42-8817-D5ED950083D1}" srcOrd="3" destOrd="0" presId="urn:microsoft.com/office/officeart/2005/8/layout/hierarchy1"/>
    <dgm:cxn modelId="{ECBABCDD-4B6C-8949-B35B-CEE73148A9A8}" type="presParOf" srcId="{971E2C3C-A222-6B42-8817-D5ED950083D1}" destId="{F158CA01-A5A1-464A-BAFC-EFD2340875F3}" srcOrd="0" destOrd="0" presId="urn:microsoft.com/office/officeart/2005/8/layout/hierarchy1"/>
    <dgm:cxn modelId="{C49C876B-0B48-5C4B-B193-BD4898993E30}" type="presParOf" srcId="{F158CA01-A5A1-464A-BAFC-EFD2340875F3}" destId="{D1BDAE76-D2E3-284A-B2CD-66D51D2A3A74}" srcOrd="0" destOrd="0" presId="urn:microsoft.com/office/officeart/2005/8/layout/hierarchy1"/>
    <dgm:cxn modelId="{692CA134-2462-C74B-B933-7B346EA3601A}" type="presParOf" srcId="{F158CA01-A5A1-464A-BAFC-EFD2340875F3}" destId="{30304171-12E8-F044-BCDD-0C4B76C4856A}" srcOrd="1" destOrd="0" presId="urn:microsoft.com/office/officeart/2005/8/layout/hierarchy1"/>
    <dgm:cxn modelId="{3560D87F-A23D-EB40-AA32-8D5768CE8F4A}" type="presParOf" srcId="{971E2C3C-A222-6B42-8817-D5ED950083D1}" destId="{B6F58A37-7E2F-714B-A064-F85BAABFBED6}" srcOrd="1" destOrd="0" presId="urn:microsoft.com/office/officeart/2005/8/layout/hierarchy1"/>
    <dgm:cxn modelId="{6B80DFB8-BF40-024E-9441-23CB61379202}" type="presParOf" srcId="{3EBDFB67-D520-454A-B7BE-B6DDC19C7702}" destId="{ABA1EFAF-9824-584F-A6D3-BE7A58BF7552}" srcOrd="2" destOrd="0" presId="urn:microsoft.com/office/officeart/2005/8/layout/hierarchy1"/>
    <dgm:cxn modelId="{45EAFE0D-0863-B14B-8F05-722DDBD1051F}" type="presParOf" srcId="{3EBDFB67-D520-454A-B7BE-B6DDC19C7702}" destId="{187191EA-0DA3-964B-ACE2-478BB18FED45}" srcOrd="3" destOrd="0" presId="urn:microsoft.com/office/officeart/2005/8/layout/hierarchy1"/>
    <dgm:cxn modelId="{F98BD838-5D00-1044-8C16-1528542E9115}" type="presParOf" srcId="{187191EA-0DA3-964B-ACE2-478BB18FED45}" destId="{DBB7847B-C807-8E4E-A262-0C07431BBBED}" srcOrd="0" destOrd="0" presId="urn:microsoft.com/office/officeart/2005/8/layout/hierarchy1"/>
    <dgm:cxn modelId="{F3BEF822-2CDC-0B4E-B5D7-14BC8B335118}" type="presParOf" srcId="{DBB7847B-C807-8E4E-A262-0C07431BBBED}" destId="{6FD1A3C0-FB84-6A40-93B8-9658F2D47199}" srcOrd="0" destOrd="0" presId="urn:microsoft.com/office/officeart/2005/8/layout/hierarchy1"/>
    <dgm:cxn modelId="{098685C5-5A82-3743-A8BD-01C9244AA9BB}" type="presParOf" srcId="{DBB7847B-C807-8E4E-A262-0C07431BBBED}" destId="{B1F74689-1A50-4C4D-88C2-AFE800C1AC09}" srcOrd="1" destOrd="0" presId="urn:microsoft.com/office/officeart/2005/8/layout/hierarchy1"/>
    <dgm:cxn modelId="{144370CF-5D72-E045-8CF7-C8DC14DF1B75}" type="presParOf" srcId="{187191EA-0DA3-964B-ACE2-478BB18FED45}" destId="{83C94E76-6DE5-1543-B281-83A156F91061}" srcOrd="1" destOrd="0" presId="urn:microsoft.com/office/officeart/2005/8/layout/hierarchy1"/>
    <dgm:cxn modelId="{8558D102-4DA9-0246-8F8C-43FECFA9BCB2}" type="presParOf" srcId="{83C94E76-6DE5-1543-B281-83A156F91061}" destId="{E8067B18-9035-0743-96E5-720E3C0E0208}" srcOrd="0" destOrd="0" presId="urn:microsoft.com/office/officeart/2005/8/layout/hierarchy1"/>
    <dgm:cxn modelId="{CBA41B78-31A0-E341-9B9A-5A6DD880B26C}" type="presParOf" srcId="{83C94E76-6DE5-1543-B281-83A156F91061}" destId="{BEF0C12C-CE28-A34C-BC8B-7236EB3F616F}" srcOrd="1" destOrd="0" presId="urn:microsoft.com/office/officeart/2005/8/layout/hierarchy1"/>
    <dgm:cxn modelId="{DC69BFE4-8A92-AC4E-8174-171758C109CD}" type="presParOf" srcId="{BEF0C12C-CE28-A34C-BC8B-7236EB3F616F}" destId="{756385AF-13FA-7C48-AD83-CB9DB0328C8E}" srcOrd="0" destOrd="0" presId="urn:microsoft.com/office/officeart/2005/8/layout/hierarchy1"/>
    <dgm:cxn modelId="{B2126B20-0E62-CB4A-8225-E2E77E372DAE}" type="presParOf" srcId="{756385AF-13FA-7C48-AD83-CB9DB0328C8E}" destId="{992E142B-EC70-A643-9EC5-1CE2BD474BA6}" srcOrd="0" destOrd="0" presId="urn:microsoft.com/office/officeart/2005/8/layout/hierarchy1"/>
    <dgm:cxn modelId="{7BBA605C-9551-6F48-92D7-408A8E47EB97}" type="presParOf" srcId="{756385AF-13FA-7C48-AD83-CB9DB0328C8E}" destId="{95EEF788-2620-C944-A617-40C619AC64F8}" srcOrd="1" destOrd="0" presId="urn:microsoft.com/office/officeart/2005/8/layout/hierarchy1"/>
    <dgm:cxn modelId="{2A703ABA-5859-3B40-8D0D-C8C694F8D75A}" type="presParOf" srcId="{BEF0C12C-CE28-A34C-BC8B-7236EB3F616F}" destId="{38224E56-9061-B043-A204-FE985B9E3FF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067B18-9035-0743-96E5-720E3C0E0208}">
      <dsp:nvSpPr>
        <dsp:cNvPr id="0" name=""/>
        <dsp:cNvSpPr/>
      </dsp:nvSpPr>
      <dsp:spPr>
        <a:xfrm>
          <a:off x="5273152" y="2619374"/>
          <a:ext cx="91440" cy="487470"/>
        </a:xfrm>
        <a:custGeom>
          <a:avLst/>
          <a:gdLst/>
          <a:ahLst/>
          <a:cxnLst/>
          <a:rect l="0" t="0" r="0" b="0"/>
          <a:pathLst>
            <a:path>
              <a:moveTo>
                <a:pt x="45720" y="0"/>
              </a:moveTo>
              <a:lnTo>
                <a:pt x="45720" y="48747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A1EFAF-9824-584F-A6D3-BE7A58BF7552}">
      <dsp:nvSpPr>
        <dsp:cNvPr id="0" name=""/>
        <dsp:cNvSpPr/>
      </dsp:nvSpPr>
      <dsp:spPr>
        <a:xfrm>
          <a:off x="3688924" y="1067569"/>
          <a:ext cx="1629947" cy="487470"/>
        </a:xfrm>
        <a:custGeom>
          <a:avLst/>
          <a:gdLst/>
          <a:ahLst/>
          <a:cxnLst/>
          <a:rect l="0" t="0" r="0" b="0"/>
          <a:pathLst>
            <a:path>
              <a:moveTo>
                <a:pt x="0" y="0"/>
              </a:moveTo>
              <a:lnTo>
                <a:pt x="0" y="332197"/>
              </a:lnTo>
              <a:lnTo>
                <a:pt x="1629947" y="332197"/>
              </a:lnTo>
              <a:lnTo>
                <a:pt x="1629947" y="4874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1B6E2B-476D-0C46-9E8F-49B74D39F7F1}">
      <dsp:nvSpPr>
        <dsp:cNvPr id="0" name=""/>
        <dsp:cNvSpPr/>
      </dsp:nvSpPr>
      <dsp:spPr>
        <a:xfrm>
          <a:off x="2245990" y="2521785"/>
          <a:ext cx="1024293" cy="487470"/>
        </a:xfrm>
        <a:custGeom>
          <a:avLst/>
          <a:gdLst/>
          <a:ahLst/>
          <a:cxnLst/>
          <a:rect l="0" t="0" r="0" b="0"/>
          <a:pathLst>
            <a:path>
              <a:moveTo>
                <a:pt x="0" y="0"/>
              </a:moveTo>
              <a:lnTo>
                <a:pt x="0" y="332197"/>
              </a:lnTo>
              <a:lnTo>
                <a:pt x="1024293" y="332197"/>
              </a:lnTo>
              <a:lnTo>
                <a:pt x="1024293" y="48747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922840-1846-F445-AD6B-F9D2E25F2DA0}">
      <dsp:nvSpPr>
        <dsp:cNvPr id="0" name=""/>
        <dsp:cNvSpPr/>
      </dsp:nvSpPr>
      <dsp:spPr>
        <a:xfrm>
          <a:off x="1221696" y="2521785"/>
          <a:ext cx="1024293" cy="487470"/>
        </a:xfrm>
        <a:custGeom>
          <a:avLst/>
          <a:gdLst/>
          <a:ahLst/>
          <a:cxnLst/>
          <a:rect l="0" t="0" r="0" b="0"/>
          <a:pathLst>
            <a:path>
              <a:moveTo>
                <a:pt x="1024293" y="0"/>
              </a:moveTo>
              <a:lnTo>
                <a:pt x="1024293" y="332197"/>
              </a:lnTo>
              <a:lnTo>
                <a:pt x="0" y="332197"/>
              </a:lnTo>
              <a:lnTo>
                <a:pt x="0" y="48747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97B207-5128-9046-B8E5-16DDCEA0950C}">
      <dsp:nvSpPr>
        <dsp:cNvPr id="0" name=""/>
        <dsp:cNvSpPr/>
      </dsp:nvSpPr>
      <dsp:spPr>
        <a:xfrm>
          <a:off x="2245990" y="1067569"/>
          <a:ext cx="1442934" cy="487470"/>
        </a:xfrm>
        <a:custGeom>
          <a:avLst/>
          <a:gdLst/>
          <a:ahLst/>
          <a:cxnLst/>
          <a:rect l="0" t="0" r="0" b="0"/>
          <a:pathLst>
            <a:path>
              <a:moveTo>
                <a:pt x="1442934" y="0"/>
              </a:moveTo>
              <a:lnTo>
                <a:pt x="1442934" y="332197"/>
              </a:lnTo>
              <a:lnTo>
                <a:pt x="0" y="332197"/>
              </a:lnTo>
              <a:lnTo>
                <a:pt x="0" y="4874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D1D9EC-17CB-1545-AA02-D9A89D443EA3}">
      <dsp:nvSpPr>
        <dsp:cNvPr id="0" name=""/>
        <dsp:cNvSpPr/>
      </dsp:nvSpPr>
      <dsp:spPr>
        <a:xfrm>
          <a:off x="2850866" y="3234"/>
          <a:ext cx="1676117" cy="10643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B30101-ADF4-1245-AF4E-1EFF21E8860A}">
      <dsp:nvSpPr>
        <dsp:cNvPr id="0" name=""/>
        <dsp:cNvSpPr/>
      </dsp:nvSpPr>
      <dsp:spPr>
        <a:xfrm>
          <a:off x="3037101" y="180158"/>
          <a:ext cx="1676117" cy="10643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kumimoji="1" lang="en-US" altLang="ja-JP" sz="2200" kern="1200" dirty="0"/>
            <a:t>C</a:t>
          </a:r>
          <a:r>
            <a:rPr kumimoji="1" lang="ja-JP" altLang="en-US" sz="2200" kern="1200"/>
            <a:t>ドライブ</a:t>
          </a:r>
        </a:p>
      </dsp:txBody>
      <dsp:txXfrm>
        <a:off x="3068274" y="211331"/>
        <a:ext cx="1613771" cy="1001988"/>
      </dsp:txXfrm>
    </dsp:sp>
    <dsp:sp modelId="{50876714-CF86-344F-A1AC-F8620668CC8E}">
      <dsp:nvSpPr>
        <dsp:cNvPr id="0" name=""/>
        <dsp:cNvSpPr/>
      </dsp:nvSpPr>
      <dsp:spPr>
        <a:xfrm>
          <a:off x="1220919" y="1555040"/>
          <a:ext cx="2050142" cy="9667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528092-D70F-274C-9395-9AE36DEBE953}">
      <dsp:nvSpPr>
        <dsp:cNvPr id="0" name=""/>
        <dsp:cNvSpPr/>
      </dsp:nvSpPr>
      <dsp:spPr>
        <a:xfrm>
          <a:off x="1407154" y="1731963"/>
          <a:ext cx="2050142" cy="9667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kumimoji="1" lang="ja-JP" altLang="en-US" sz="2200" kern="1200"/>
            <a:t>ドキュメント</a:t>
          </a:r>
        </a:p>
      </dsp:txBody>
      <dsp:txXfrm>
        <a:off x="1435469" y="1760278"/>
        <a:ext cx="1993512" cy="910115"/>
      </dsp:txXfrm>
    </dsp:sp>
    <dsp:sp modelId="{DD0ED57D-1729-1E4F-AA9E-BD9685B82D69}">
      <dsp:nvSpPr>
        <dsp:cNvPr id="0" name=""/>
        <dsp:cNvSpPr/>
      </dsp:nvSpPr>
      <dsp:spPr>
        <a:xfrm>
          <a:off x="383638" y="3009256"/>
          <a:ext cx="1676117" cy="10643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8B904F-0BC3-4C43-B34D-BB51CC67EE00}">
      <dsp:nvSpPr>
        <dsp:cNvPr id="0" name=""/>
        <dsp:cNvSpPr/>
      </dsp:nvSpPr>
      <dsp:spPr>
        <a:xfrm>
          <a:off x="569873" y="3186179"/>
          <a:ext cx="1676117" cy="10643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kumimoji="1" lang="ja-JP" altLang="en-US" sz="2200" kern="1200"/>
            <a:t>作文</a:t>
          </a:r>
          <a:r>
            <a:rPr kumimoji="1" lang="en-US" altLang="ja-JP" sz="2200" kern="1200" dirty="0"/>
            <a:t>.docs</a:t>
          </a:r>
          <a:endParaRPr kumimoji="1" lang="ja-JP" altLang="en-US" sz="2200" kern="1200"/>
        </a:p>
      </dsp:txBody>
      <dsp:txXfrm>
        <a:off x="601046" y="3217352"/>
        <a:ext cx="1613771" cy="1001988"/>
      </dsp:txXfrm>
    </dsp:sp>
    <dsp:sp modelId="{D1BDAE76-D2E3-284A-B2CD-66D51D2A3A74}">
      <dsp:nvSpPr>
        <dsp:cNvPr id="0" name=""/>
        <dsp:cNvSpPr/>
      </dsp:nvSpPr>
      <dsp:spPr>
        <a:xfrm>
          <a:off x="2432225" y="3009256"/>
          <a:ext cx="1676117" cy="10643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304171-12E8-F044-BCDD-0C4B76C4856A}">
      <dsp:nvSpPr>
        <dsp:cNvPr id="0" name=""/>
        <dsp:cNvSpPr/>
      </dsp:nvSpPr>
      <dsp:spPr>
        <a:xfrm>
          <a:off x="2618461" y="3186179"/>
          <a:ext cx="1676117" cy="10643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kumimoji="1" lang="ja-JP" altLang="en-US" sz="2200" kern="1200"/>
            <a:t>決算書</a:t>
          </a:r>
          <a:r>
            <a:rPr kumimoji="1" lang="en-US" altLang="ja-JP" sz="2200" kern="1200" dirty="0"/>
            <a:t>.xlsx</a:t>
          </a:r>
          <a:endParaRPr kumimoji="1" lang="ja-JP" altLang="en-US" sz="2200" kern="1200"/>
        </a:p>
      </dsp:txBody>
      <dsp:txXfrm>
        <a:off x="2649634" y="3217352"/>
        <a:ext cx="1613771" cy="1001988"/>
      </dsp:txXfrm>
    </dsp:sp>
    <dsp:sp modelId="{6FD1A3C0-FB84-6A40-93B8-9658F2D47199}">
      <dsp:nvSpPr>
        <dsp:cNvPr id="0" name=""/>
        <dsp:cNvSpPr/>
      </dsp:nvSpPr>
      <dsp:spPr>
        <a:xfrm>
          <a:off x="4480813" y="1555040"/>
          <a:ext cx="1676117" cy="10643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F74689-1A50-4C4D-88C2-AFE800C1AC09}">
      <dsp:nvSpPr>
        <dsp:cNvPr id="0" name=""/>
        <dsp:cNvSpPr/>
      </dsp:nvSpPr>
      <dsp:spPr>
        <a:xfrm>
          <a:off x="4667048" y="1731963"/>
          <a:ext cx="1676117" cy="10643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kumimoji="1" lang="ja-JP" altLang="en-US" sz="2200" kern="1200"/>
            <a:t>ピクチャー</a:t>
          </a:r>
        </a:p>
      </dsp:txBody>
      <dsp:txXfrm>
        <a:off x="4698221" y="1763136"/>
        <a:ext cx="1613771" cy="1001988"/>
      </dsp:txXfrm>
    </dsp:sp>
    <dsp:sp modelId="{992E142B-EC70-A643-9EC5-1CE2BD474BA6}">
      <dsp:nvSpPr>
        <dsp:cNvPr id="0" name=""/>
        <dsp:cNvSpPr/>
      </dsp:nvSpPr>
      <dsp:spPr>
        <a:xfrm>
          <a:off x="4480813" y="3106845"/>
          <a:ext cx="1676117" cy="10643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EEF788-2620-C944-A617-40C619AC64F8}">
      <dsp:nvSpPr>
        <dsp:cNvPr id="0" name=""/>
        <dsp:cNvSpPr/>
      </dsp:nvSpPr>
      <dsp:spPr>
        <a:xfrm>
          <a:off x="4667048" y="3283768"/>
          <a:ext cx="1676117" cy="10643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kumimoji="1" lang="ja-JP" altLang="en-US" sz="2200" kern="1200"/>
            <a:t>風景</a:t>
          </a:r>
          <a:r>
            <a:rPr kumimoji="1" lang="en-US" altLang="ja-JP" sz="2200" kern="1200" dirty="0"/>
            <a:t>.</a:t>
          </a:r>
          <a:r>
            <a:rPr kumimoji="1" lang="en-US" altLang="ja-JP" sz="2200" kern="1200" dirty="0" err="1"/>
            <a:t>png</a:t>
          </a:r>
          <a:endParaRPr kumimoji="1" lang="ja-JP" altLang="en-US" sz="2200" kern="1200"/>
        </a:p>
      </dsp:txBody>
      <dsp:txXfrm>
        <a:off x="4698221" y="3314941"/>
        <a:ext cx="1613771" cy="100198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4C6BB8-9067-F549-9DCD-C816962656B6}" type="datetimeFigureOut">
              <a:rPr kumimoji="1" lang="ja-JP" altLang="en-US" smtClean="0"/>
              <a:t>2023/8/19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16AC44-F526-074D-B2EA-2B43C03D4CB3}" type="slidenum">
              <a:rPr kumimoji="1" lang="ja-JP" altLang="en-US" smtClean="0"/>
              <a:t>‹#›</a:t>
            </a:fld>
            <a:endParaRPr kumimoji="1" lang="ja-JP" altLang="en-US"/>
          </a:p>
        </p:txBody>
      </p:sp>
    </p:spTree>
    <p:extLst>
      <p:ext uri="{BB962C8B-B14F-4D97-AF65-F5344CB8AC3E}">
        <p14:creationId xmlns:p14="http://schemas.microsoft.com/office/powerpoint/2010/main" val="230069077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ファイルの階層構造の説明をします。</a:t>
            </a:r>
            <a:endParaRPr kumimoji="1" lang="en-US" altLang="ja-JP" dirty="0"/>
          </a:p>
          <a:p>
            <a:r>
              <a:rPr kumimoji="1" lang="ja-JP" altLang="en-US"/>
              <a:t>一生懸命時間をかけて作成したファイル、保存はしたけどどこにあるの？</a:t>
            </a:r>
            <a:endParaRPr kumimoji="1" lang="en-US" altLang="ja-JP" dirty="0"/>
          </a:p>
          <a:p>
            <a:r>
              <a:rPr kumimoji="1" lang="ja-JP" altLang="en-US"/>
              <a:t>こんなことはありませんか？</a:t>
            </a:r>
            <a:endParaRPr kumimoji="1" lang="en-US" altLang="ja-JP" dirty="0"/>
          </a:p>
          <a:p>
            <a:endParaRPr kumimoji="1" lang="en-US" altLang="ja-JP" dirty="0"/>
          </a:p>
          <a:p>
            <a:r>
              <a:rPr kumimoji="1" lang="ja-JP" altLang="en-US"/>
              <a:t>ファイルを保存する場所（</a:t>
            </a:r>
            <a:r>
              <a:rPr kumimoji="1" lang="en-US" altLang="ja-JP" dirty="0"/>
              <a:t>PC</a:t>
            </a:r>
            <a:r>
              <a:rPr kumimoji="1" lang="ja-JP" altLang="en-US"/>
              <a:t>の部品）は、</a:t>
            </a:r>
            <a:r>
              <a:rPr kumimoji="1" lang="en-US" altLang="ja-JP" dirty="0"/>
              <a:t>HDD</a:t>
            </a:r>
            <a:r>
              <a:rPr kumimoji="1" lang="ja-JP" altLang="en-US"/>
              <a:t>（最近の</a:t>
            </a:r>
            <a:r>
              <a:rPr kumimoji="1" lang="en-US" altLang="ja-JP" dirty="0"/>
              <a:t>PC</a:t>
            </a:r>
            <a:r>
              <a:rPr kumimoji="1" lang="ja-JP" altLang="en-US"/>
              <a:t>だと</a:t>
            </a:r>
            <a:r>
              <a:rPr kumimoji="1" lang="en-US" altLang="ja-JP" dirty="0"/>
              <a:t>SSD</a:t>
            </a:r>
            <a:r>
              <a:rPr kumimoji="1" lang="ja-JP" altLang="en-US"/>
              <a:t>）の中です。</a:t>
            </a:r>
            <a:endParaRPr kumimoji="1" lang="en-US" altLang="ja-JP" dirty="0"/>
          </a:p>
          <a:p>
            <a:r>
              <a:rPr kumimoji="1" lang="ja-JP" altLang="en-US"/>
              <a:t>システムのファイルもありますから、何千何万のファイルの中から探すのは大変です。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6516AC44-F526-074D-B2EA-2B43C03D4CB3}" type="slidenum">
              <a:rPr kumimoji="1" lang="ja-JP" altLang="en-US" smtClean="0"/>
              <a:t>1</a:t>
            </a:fld>
            <a:endParaRPr kumimoji="1" lang="ja-JP" altLang="en-US"/>
          </a:p>
        </p:txBody>
      </p:sp>
    </p:spTree>
    <p:extLst>
      <p:ext uri="{BB962C8B-B14F-4D97-AF65-F5344CB8AC3E}">
        <p14:creationId xmlns:p14="http://schemas.microsoft.com/office/powerpoint/2010/main" val="318206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Windows</a:t>
            </a:r>
            <a:r>
              <a:rPr kumimoji="1" lang="ja-JP" altLang="en-US"/>
              <a:t>パソコンは、既定で書類を保管するフォルダが作られています。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「ドキュメント」フォルダは、書類を保管するフォルダ。</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「ピクチャー」フォルダは、写真を保管するフォルダ。</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その他にも、</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「ミュージック」フォルダ、「ビデオ」フォルダ、「ダウンロード」フォルダ、「デスクトップ」フォルダなどがあります。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フォルダは自分でも作れます。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作成したファイルは、ルールを作ってフォルダに保管しておけば、後で見つけやすくなります。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ファイル名等が分かれば、検索することもできます。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ファイルを保存するのに、フォルダを入れ子状態に格納する仕組みをフルダの階層構造と言います。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目的のファイルがどこにあるか道順を分かりやすく示す仕組みとして「</a:t>
            </a:r>
            <a:r>
              <a:rPr kumimoji="1" lang="en-US" altLang="ja-JP" dirty="0"/>
              <a:t>Path</a:t>
            </a:r>
            <a:r>
              <a:rPr kumimoji="1" lang="ja-JP" altLang="en-US"/>
              <a:t>」があります。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a:p>
          <a:p>
            <a:endParaRPr kumimoji="1" lang="ja-JP" altLang="en-US"/>
          </a:p>
        </p:txBody>
      </p:sp>
      <p:sp>
        <p:nvSpPr>
          <p:cNvPr id="4" name="スライド番号プレースホルダー 3"/>
          <p:cNvSpPr>
            <a:spLocks noGrp="1"/>
          </p:cNvSpPr>
          <p:nvPr>
            <p:ph type="sldNum" sz="quarter" idx="5"/>
          </p:nvPr>
        </p:nvSpPr>
        <p:spPr/>
        <p:txBody>
          <a:bodyPr/>
          <a:lstStyle/>
          <a:p>
            <a:fld id="{6516AC44-F526-074D-B2EA-2B43C03D4CB3}" type="slidenum">
              <a:rPr kumimoji="1" lang="ja-JP" altLang="en-US" smtClean="0"/>
              <a:t>2</a:t>
            </a:fld>
            <a:endParaRPr kumimoji="1" lang="ja-JP" altLang="en-US"/>
          </a:p>
        </p:txBody>
      </p:sp>
    </p:spTree>
    <p:extLst>
      <p:ext uri="{BB962C8B-B14F-4D97-AF65-F5344CB8AC3E}">
        <p14:creationId xmlns:p14="http://schemas.microsoft.com/office/powerpoint/2010/main" val="851000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このページは、</a:t>
            </a:r>
            <a:r>
              <a:rPr kumimoji="1" lang="en-US" altLang="ja-JP" dirty="0"/>
              <a:t>Windows</a:t>
            </a:r>
            <a:r>
              <a:rPr kumimoji="1" lang="ja-JP" altLang="en-US"/>
              <a:t>のエクスプローラを開いたものです。</a:t>
            </a:r>
            <a:endParaRPr kumimoji="1" lang="en-US" altLang="ja-JP" dirty="0"/>
          </a:p>
          <a:p>
            <a:r>
              <a:rPr kumimoji="1" lang="en-US" altLang="ja-JP" dirty="0"/>
              <a:t>Windows</a:t>
            </a:r>
            <a:r>
              <a:rPr kumimoji="1" lang="ja-JP" altLang="en-US"/>
              <a:t>のパソコンは、複数のユーザーで使用することができます。</a:t>
            </a:r>
            <a:endParaRPr kumimoji="1" lang="en-US" altLang="ja-JP" dirty="0"/>
          </a:p>
          <a:p>
            <a:r>
              <a:rPr kumimoji="1" lang="ja-JP" altLang="en-US"/>
              <a:t>ユーザーの区別ができるように、</a:t>
            </a:r>
            <a:r>
              <a:rPr kumimoji="1" lang="en-US" altLang="ja-JP" dirty="0"/>
              <a:t>PC</a:t>
            </a:r>
            <a:r>
              <a:rPr kumimoji="1" lang="ja-JP" altLang="en-US"/>
              <a:t>を起動する際に個人を特定できるアカウントでログインをすることになっています。</a:t>
            </a:r>
            <a:endParaRPr kumimoji="1" lang="en-US" altLang="ja-JP" dirty="0"/>
          </a:p>
          <a:p>
            <a:r>
              <a:rPr kumimoji="1" lang="ja-JP" altLang="en-US"/>
              <a:t>同じハードウエアであっても、ログインしたユーザー専用のパソコンになるので、フルダ構造もユーザーによって違います。ファイルの保管場所もユーザー毎に専用のものが用意さ</a:t>
            </a:r>
            <a:r>
              <a:rPr kumimoji="1" lang="en-US" altLang="ja-JP" dirty="0"/>
              <a:t>s</a:t>
            </a:r>
            <a:r>
              <a:rPr kumimoji="1" lang="ja-JP" altLang="en-US"/>
              <a:t>れています。</a:t>
            </a:r>
            <a:endParaRPr kumimoji="1" lang="en-US" altLang="ja-JP" dirty="0"/>
          </a:p>
          <a:p>
            <a:endParaRPr kumimoji="1" lang="en-US" altLang="ja-JP" dirty="0"/>
          </a:p>
          <a:p>
            <a:endParaRPr kumimoji="1" lang="en-US" altLang="ja-JP" dirty="0"/>
          </a:p>
          <a:p>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6516AC44-F526-074D-B2EA-2B43C03D4CB3}" type="slidenum">
              <a:rPr kumimoji="1" lang="ja-JP" altLang="en-US" smtClean="0"/>
              <a:t>3</a:t>
            </a:fld>
            <a:endParaRPr kumimoji="1" lang="ja-JP" altLang="en-US"/>
          </a:p>
        </p:txBody>
      </p:sp>
    </p:spTree>
    <p:extLst>
      <p:ext uri="{BB962C8B-B14F-4D97-AF65-F5344CB8AC3E}">
        <p14:creationId xmlns:p14="http://schemas.microsoft.com/office/powerpoint/2010/main" val="88106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数字１のクイックアクセスは、ショートカットと同じ様に実態のないものです。</a:t>
            </a:r>
            <a:endParaRPr kumimoji="1" lang="en-US" altLang="ja-JP" dirty="0"/>
          </a:p>
          <a:p>
            <a:r>
              <a:rPr kumimoji="1" lang="ja-JP" altLang="en-US"/>
              <a:t>使用頻度の高いフォルダを表示する場所が、「クイックアクセス」です。</a:t>
            </a:r>
            <a:endParaRPr kumimoji="1" lang="en-US" altLang="ja-JP" dirty="0"/>
          </a:p>
          <a:p>
            <a:r>
              <a:rPr kumimoji="1" lang="ja-JP" altLang="en-US"/>
              <a:t>階層が深いファイルを開く場合、目的ファイルに辿り着くのに何ステップも必要なのが、</a:t>
            </a:r>
            <a:endParaRPr kumimoji="1" lang="en-US" altLang="ja-JP" dirty="0"/>
          </a:p>
          <a:p>
            <a:r>
              <a:rPr kumimoji="1" lang="ja-JP" altLang="en-US"/>
              <a:t>このクイックアクセスを使えばすぐに目的ファイルを開ける点では便利ですが、ファイルの場所がどこなのかは分かりません。</a:t>
            </a:r>
            <a:endParaRPr kumimoji="1" lang="en-US" altLang="ja-JP" dirty="0"/>
          </a:p>
          <a:p>
            <a:endParaRPr kumimoji="1" lang="en-US" altLang="ja-JP" dirty="0"/>
          </a:p>
          <a:p>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6516AC44-F526-074D-B2EA-2B43C03D4CB3}" type="slidenum">
              <a:rPr kumimoji="1" lang="ja-JP" altLang="en-US" smtClean="0"/>
              <a:t>4</a:t>
            </a:fld>
            <a:endParaRPr kumimoji="1" lang="ja-JP" altLang="en-US"/>
          </a:p>
        </p:txBody>
      </p:sp>
    </p:spTree>
    <p:extLst>
      <p:ext uri="{BB962C8B-B14F-4D97-AF65-F5344CB8AC3E}">
        <p14:creationId xmlns:p14="http://schemas.microsoft.com/office/powerpoint/2010/main" val="143292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OneDrive</a:t>
            </a:r>
            <a:r>
              <a:rPr kumimoji="1" lang="ja-JP" altLang="en-US"/>
              <a:t>は、</a:t>
            </a:r>
            <a:r>
              <a:rPr kumimoji="1" lang="en-US" altLang="ja-JP" dirty="0"/>
              <a:t>MS</a:t>
            </a:r>
            <a:r>
              <a:rPr kumimoji="1" lang="ja-JP" altLang="en-US"/>
              <a:t>のクラウドストレージです。</a:t>
            </a:r>
            <a:endParaRPr kumimoji="1" lang="en-US" altLang="ja-JP" dirty="0"/>
          </a:p>
          <a:p>
            <a:r>
              <a:rPr kumimoji="1" lang="ja-JP" altLang="en-US"/>
              <a:t>インターネット環境があれば、スマホ、</a:t>
            </a:r>
            <a:r>
              <a:rPr kumimoji="1" lang="en-US" altLang="ja-JP" dirty="0"/>
              <a:t>PC</a:t>
            </a:r>
            <a:r>
              <a:rPr kumimoji="1" lang="ja-JP" altLang="en-US"/>
              <a:t>などどの端末から</a:t>
            </a:r>
            <a:r>
              <a:rPr kumimoji="1" lang="en-US" altLang="ja-JP" dirty="0"/>
              <a:t>OneDrive</a:t>
            </a:r>
            <a:r>
              <a:rPr kumimoji="1" lang="ja-JP" altLang="en-US"/>
              <a:t>のファイルにアクセスができて便利です。</a:t>
            </a:r>
            <a:endParaRPr kumimoji="1" lang="en-US" altLang="ja-JP" dirty="0"/>
          </a:p>
          <a:p>
            <a:endParaRPr kumimoji="1" lang="en-US" altLang="ja-JP" dirty="0"/>
          </a:p>
          <a:p>
            <a:r>
              <a:rPr kumimoji="1" lang="en-US" altLang="ja-JP" dirty="0"/>
              <a:t>OneDrive</a:t>
            </a:r>
            <a:r>
              <a:rPr kumimoji="1" lang="ja-JP" altLang="en-US"/>
              <a:t>の設定により、</a:t>
            </a:r>
            <a:r>
              <a:rPr kumimoji="1" lang="en-US" altLang="ja-JP" dirty="0"/>
              <a:t>PC</a:t>
            </a:r>
            <a:r>
              <a:rPr kumimoji="1" lang="ja-JP" altLang="en-US"/>
              <a:t>の保存容量が少ない場合は、データーは</a:t>
            </a:r>
            <a:r>
              <a:rPr kumimoji="1" lang="en-US" altLang="ja-JP" dirty="0"/>
              <a:t>OneDrive</a:t>
            </a:r>
            <a:r>
              <a:rPr kumimoji="1" lang="ja-JP" altLang="en-US"/>
              <a:t>だけにおいて置き</a:t>
            </a:r>
            <a:r>
              <a:rPr kumimoji="1" lang="en-US" altLang="ja-JP" dirty="0"/>
              <a:t>PC</a:t>
            </a:r>
            <a:r>
              <a:rPr kumimoji="1" lang="ja-JP" altLang="en-US"/>
              <a:t>のストレージ容量を消費しない設定にする。</a:t>
            </a:r>
            <a:endParaRPr kumimoji="1" lang="en-US" altLang="ja-JP" dirty="0"/>
          </a:p>
          <a:p>
            <a:r>
              <a:rPr kumimoji="1" lang="ja-JP" altLang="en-US"/>
              <a:t>デスクトップ</a:t>
            </a:r>
            <a:r>
              <a:rPr kumimoji="1" lang="en-US" altLang="ja-JP" dirty="0"/>
              <a:t>PC</a:t>
            </a:r>
            <a:r>
              <a:rPr kumimoji="1" lang="ja-JP" altLang="en-US"/>
              <a:t>の場合は、</a:t>
            </a:r>
            <a:r>
              <a:rPr kumimoji="1" lang="en-US" altLang="ja-JP" dirty="0"/>
              <a:t>PC</a:t>
            </a:r>
            <a:r>
              <a:rPr kumimoji="1" lang="ja-JP" altLang="en-US"/>
              <a:t>の保存容量が大きいので全てのファイルをデスクトップにも置いておくなど柔軟に設定できる。</a:t>
            </a:r>
          </a:p>
        </p:txBody>
      </p:sp>
      <p:sp>
        <p:nvSpPr>
          <p:cNvPr id="4" name="スライド番号プレースホルダー 3"/>
          <p:cNvSpPr>
            <a:spLocks noGrp="1"/>
          </p:cNvSpPr>
          <p:nvPr>
            <p:ph type="sldNum" sz="quarter" idx="5"/>
          </p:nvPr>
        </p:nvSpPr>
        <p:spPr/>
        <p:txBody>
          <a:bodyPr/>
          <a:lstStyle/>
          <a:p>
            <a:fld id="{6516AC44-F526-074D-B2EA-2B43C03D4CB3}" type="slidenum">
              <a:rPr kumimoji="1" lang="ja-JP" altLang="en-US" smtClean="0"/>
              <a:t>5</a:t>
            </a:fld>
            <a:endParaRPr kumimoji="1" lang="ja-JP" altLang="en-US"/>
          </a:p>
        </p:txBody>
      </p:sp>
    </p:spTree>
    <p:extLst>
      <p:ext uri="{BB962C8B-B14F-4D97-AF65-F5344CB8AC3E}">
        <p14:creationId xmlns:p14="http://schemas.microsoft.com/office/powerpoint/2010/main" val="1919550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516AC44-F526-074D-B2EA-2B43C03D4CB3}" type="slidenum">
              <a:rPr kumimoji="1" lang="ja-JP" altLang="en-US" smtClean="0"/>
              <a:t>6</a:t>
            </a:fld>
            <a:endParaRPr kumimoji="1" lang="ja-JP" altLang="en-US"/>
          </a:p>
        </p:txBody>
      </p:sp>
    </p:spTree>
    <p:extLst>
      <p:ext uri="{BB962C8B-B14F-4D97-AF65-F5344CB8AC3E}">
        <p14:creationId xmlns:p14="http://schemas.microsoft.com/office/powerpoint/2010/main" val="1434225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5F52C6-EABB-90B5-96AD-9122F72A8A0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742ED85-8F0F-6552-5867-EF72AA673C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01137FC-A5D8-5062-D4AB-888AC24E1DD0}"/>
              </a:ext>
            </a:extLst>
          </p:cNvPr>
          <p:cNvSpPr>
            <a:spLocks noGrp="1"/>
          </p:cNvSpPr>
          <p:nvPr>
            <p:ph type="dt" sz="half" idx="10"/>
          </p:nvPr>
        </p:nvSpPr>
        <p:spPr/>
        <p:txBody>
          <a:bodyPr/>
          <a:lstStyle/>
          <a:p>
            <a:fld id="{40E9D7AD-129C-4746-B10A-15972D263E04}" type="datetimeFigureOut">
              <a:rPr kumimoji="1" lang="ja-JP" altLang="en-US" smtClean="0"/>
              <a:t>2023/8/19</a:t>
            </a:fld>
            <a:endParaRPr kumimoji="1" lang="ja-JP" altLang="en-US"/>
          </a:p>
        </p:txBody>
      </p:sp>
      <p:sp>
        <p:nvSpPr>
          <p:cNvPr id="5" name="フッター プレースホルダー 4">
            <a:extLst>
              <a:ext uri="{FF2B5EF4-FFF2-40B4-BE49-F238E27FC236}">
                <a16:creationId xmlns:a16="http://schemas.microsoft.com/office/drawing/2014/main" id="{F59A3544-8686-8CCD-D476-81D34B6446B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B8F9FB8-11D2-D178-5B6E-4588080D4227}"/>
              </a:ext>
            </a:extLst>
          </p:cNvPr>
          <p:cNvSpPr>
            <a:spLocks noGrp="1"/>
          </p:cNvSpPr>
          <p:nvPr>
            <p:ph type="sldNum" sz="quarter" idx="12"/>
          </p:nvPr>
        </p:nvSpPr>
        <p:spPr/>
        <p:txBody>
          <a:bodyPr/>
          <a:lstStyle/>
          <a:p>
            <a:fld id="{49E2EB46-36BD-A34D-AC38-C6C909C24448}" type="slidenum">
              <a:rPr kumimoji="1" lang="ja-JP" altLang="en-US" smtClean="0"/>
              <a:t>‹#›</a:t>
            </a:fld>
            <a:endParaRPr kumimoji="1" lang="ja-JP" altLang="en-US"/>
          </a:p>
        </p:txBody>
      </p:sp>
    </p:spTree>
    <p:extLst>
      <p:ext uri="{BB962C8B-B14F-4D97-AF65-F5344CB8AC3E}">
        <p14:creationId xmlns:p14="http://schemas.microsoft.com/office/powerpoint/2010/main" val="213435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62FC15-C10A-84DC-404C-7DB1DE51D42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A14B836-32D8-1900-5427-DB6A12D4FDD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9C7D527-51CA-7B43-ECC0-F71299573794}"/>
              </a:ext>
            </a:extLst>
          </p:cNvPr>
          <p:cNvSpPr>
            <a:spLocks noGrp="1"/>
          </p:cNvSpPr>
          <p:nvPr>
            <p:ph type="dt" sz="half" idx="10"/>
          </p:nvPr>
        </p:nvSpPr>
        <p:spPr/>
        <p:txBody>
          <a:bodyPr/>
          <a:lstStyle/>
          <a:p>
            <a:fld id="{40E9D7AD-129C-4746-B10A-15972D263E04}" type="datetimeFigureOut">
              <a:rPr kumimoji="1" lang="ja-JP" altLang="en-US" smtClean="0"/>
              <a:t>2023/8/19</a:t>
            </a:fld>
            <a:endParaRPr kumimoji="1" lang="ja-JP" altLang="en-US"/>
          </a:p>
        </p:txBody>
      </p:sp>
      <p:sp>
        <p:nvSpPr>
          <p:cNvPr id="5" name="フッター プレースホルダー 4">
            <a:extLst>
              <a:ext uri="{FF2B5EF4-FFF2-40B4-BE49-F238E27FC236}">
                <a16:creationId xmlns:a16="http://schemas.microsoft.com/office/drawing/2014/main" id="{320F734D-B689-DC8E-A942-AB57EEF4EC7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D8C9820-418A-4C7D-72CC-6270F60B35F2}"/>
              </a:ext>
            </a:extLst>
          </p:cNvPr>
          <p:cNvSpPr>
            <a:spLocks noGrp="1"/>
          </p:cNvSpPr>
          <p:nvPr>
            <p:ph type="sldNum" sz="quarter" idx="12"/>
          </p:nvPr>
        </p:nvSpPr>
        <p:spPr/>
        <p:txBody>
          <a:bodyPr/>
          <a:lstStyle/>
          <a:p>
            <a:fld id="{49E2EB46-36BD-A34D-AC38-C6C909C24448}" type="slidenum">
              <a:rPr kumimoji="1" lang="ja-JP" altLang="en-US" smtClean="0"/>
              <a:t>‹#›</a:t>
            </a:fld>
            <a:endParaRPr kumimoji="1" lang="ja-JP" altLang="en-US"/>
          </a:p>
        </p:txBody>
      </p:sp>
    </p:spTree>
    <p:extLst>
      <p:ext uri="{BB962C8B-B14F-4D97-AF65-F5344CB8AC3E}">
        <p14:creationId xmlns:p14="http://schemas.microsoft.com/office/powerpoint/2010/main" val="1006652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ABEB33F-4EB7-5817-612A-61CDC049308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13E8B3D-42D3-3DC0-2A84-7267DF592EC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72892A0-455C-1DA7-4D1F-54B319050544}"/>
              </a:ext>
            </a:extLst>
          </p:cNvPr>
          <p:cNvSpPr>
            <a:spLocks noGrp="1"/>
          </p:cNvSpPr>
          <p:nvPr>
            <p:ph type="dt" sz="half" idx="10"/>
          </p:nvPr>
        </p:nvSpPr>
        <p:spPr/>
        <p:txBody>
          <a:bodyPr/>
          <a:lstStyle/>
          <a:p>
            <a:fld id="{40E9D7AD-129C-4746-B10A-15972D263E04}" type="datetimeFigureOut">
              <a:rPr kumimoji="1" lang="ja-JP" altLang="en-US" smtClean="0"/>
              <a:t>2023/8/19</a:t>
            </a:fld>
            <a:endParaRPr kumimoji="1" lang="ja-JP" altLang="en-US"/>
          </a:p>
        </p:txBody>
      </p:sp>
      <p:sp>
        <p:nvSpPr>
          <p:cNvPr id="5" name="フッター プレースホルダー 4">
            <a:extLst>
              <a:ext uri="{FF2B5EF4-FFF2-40B4-BE49-F238E27FC236}">
                <a16:creationId xmlns:a16="http://schemas.microsoft.com/office/drawing/2014/main" id="{984EE804-E4EB-C313-9C37-B309D0876BB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8FE9904-5BA9-B7C5-F091-BBF1A7D8E5CC}"/>
              </a:ext>
            </a:extLst>
          </p:cNvPr>
          <p:cNvSpPr>
            <a:spLocks noGrp="1"/>
          </p:cNvSpPr>
          <p:nvPr>
            <p:ph type="sldNum" sz="quarter" idx="12"/>
          </p:nvPr>
        </p:nvSpPr>
        <p:spPr/>
        <p:txBody>
          <a:bodyPr/>
          <a:lstStyle/>
          <a:p>
            <a:fld id="{49E2EB46-36BD-A34D-AC38-C6C909C24448}" type="slidenum">
              <a:rPr kumimoji="1" lang="ja-JP" altLang="en-US" smtClean="0"/>
              <a:t>‹#›</a:t>
            </a:fld>
            <a:endParaRPr kumimoji="1" lang="ja-JP" altLang="en-US"/>
          </a:p>
        </p:txBody>
      </p:sp>
    </p:spTree>
    <p:extLst>
      <p:ext uri="{BB962C8B-B14F-4D97-AF65-F5344CB8AC3E}">
        <p14:creationId xmlns:p14="http://schemas.microsoft.com/office/powerpoint/2010/main" val="4036298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4AEB4C-B8BE-3E3D-383A-513A76AF265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918FECE-7104-7069-7D3B-4542B16977A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73D0BBF-DF71-5056-8203-CCEF0AC4DD64}"/>
              </a:ext>
            </a:extLst>
          </p:cNvPr>
          <p:cNvSpPr>
            <a:spLocks noGrp="1"/>
          </p:cNvSpPr>
          <p:nvPr>
            <p:ph type="dt" sz="half" idx="10"/>
          </p:nvPr>
        </p:nvSpPr>
        <p:spPr/>
        <p:txBody>
          <a:bodyPr/>
          <a:lstStyle/>
          <a:p>
            <a:fld id="{40E9D7AD-129C-4746-B10A-15972D263E04}" type="datetimeFigureOut">
              <a:rPr kumimoji="1" lang="ja-JP" altLang="en-US" smtClean="0"/>
              <a:t>2023/8/19</a:t>
            </a:fld>
            <a:endParaRPr kumimoji="1" lang="ja-JP" altLang="en-US"/>
          </a:p>
        </p:txBody>
      </p:sp>
      <p:sp>
        <p:nvSpPr>
          <p:cNvPr id="5" name="フッター プレースホルダー 4">
            <a:extLst>
              <a:ext uri="{FF2B5EF4-FFF2-40B4-BE49-F238E27FC236}">
                <a16:creationId xmlns:a16="http://schemas.microsoft.com/office/drawing/2014/main" id="{CD919705-F6F7-BD6E-4B4B-59D28EA9627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591249B-3F5E-F7B0-2432-FDF7BB5D9C9E}"/>
              </a:ext>
            </a:extLst>
          </p:cNvPr>
          <p:cNvSpPr>
            <a:spLocks noGrp="1"/>
          </p:cNvSpPr>
          <p:nvPr>
            <p:ph type="sldNum" sz="quarter" idx="12"/>
          </p:nvPr>
        </p:nvSpPr>
        <p:spPr/>
        <p:txBody>
          <a:bodyPr/>
          <a:lstStyle/>
          <a:p>
            <a:fld id="{49E2EB46-36BD-A34D-AC38-C6C909C24448}" type="slidenum">
              <a:rPr kumimoji="1" lang="ja-JP" altLang="en-US" smtClean="0"/>
              <a:t>‹#›</a:t>
            </a:fld>
            <a:endParaRPr kumimoji="1" lang="ja-JP" altLang="en-US"/>
          </a:p>
        </p:txBody>
      </p:sp>
    </p:spTree>
    <p:extLst>
      <p:ext uri="{BB962C8B-B14F-4D97-AF65-F5344CB8AC3E}">
        <p14:creationId xmlns:p14="http://schemas.microsoft.com/office/powerpoint/2010/main" val="2560044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425204-F7A8-3675-69CE-C55C11825FE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3D72A06-5C15-79DB-2B02-CA245F9FD7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5908184-F747-6C23-565E-B12957DDE249}"/>
              </a:ext>
            </a:extLst>
          </p:cNvPr>
          <p:cNvSpPr>
            <a:spLocks noGrp="1"/>
          </p:cNvSpPr>
          <p:nvPr>
            <p:ph type="dt" sz="half" idx="10"/>
          </p:nvPr>
        </p:nvSpPr>
        <p:spPr/>
        <p:txBody>
          <a:bodyPr/>
          <a:lstStyle/>
          <a:p>
            <a:fld id="{40E9D7AD-129C-4746-B10A-15972D263E04}" type="datetimeFigureOut">
              <a:rPr kumimoji="1" lang="ja-JP" altLang="en-US" smtClean="0"/>
              <a:t>2023/8/19</a:t>
            </a:fld>
            <a:endParaRPr kumimoji="1" lang="ja-JP" altLang="en-US"/>
          </a:p>
        </p:txBody>
      </p:sp>
      <p:sp>
        <p:nvSpPr>
          <p:cNvPr id="5" name="フッター プレースホルダー 4">
            <a:extLst>
              <a:ext uri="{FF2B5EF4-FFF2-40B4-BE49-F238E27FC236}">
                <a16:creationId xmlns:a16="http://schemas.microsoft.com/office/drawing/2014/main" id="{472635A3-9D95-CEE6-30E1-E57A5978B2C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282A90E-98DA-BF0D-2349-B5D54599FD02}"/>
              </a:ext>
            </a:extLst>
          </p:cNvPr>
          <p:cNvSpPr>
            <a:spLocks noGrp="1"/>
          </p:cNvSpPr>
          <p:nvPr>
            <p:ph type="sldNum" sz="quarter" idx="12"/>
          </p:nvPr>
        </p:nvSpPr>
        <p:spPr/>
        <p:txBody>
          <a:bodyPr/>
          <a:lstStyle/>
          <a:p>
            <a:fld id="{49E2EB46-36BD-A34D-AC38-C6C909C24448}" type="slidenum">
              <a:rPr kumimoji="1" lang="ja-JP" altLang="en-US" smtClean="0"/>
              <a:t>‹#›</a:t>
            </a:fld>
            <a:endParaRPr kumimoji="1" lang="ja-JP" altLang="en-US"/>
          </a:p>
        </p:txBody>
      </p:sp>
    </p:spTree>
    <p:extLst>
      <p:ext uri="{BB962C8B-B14F-4D97-AF65-F5344CB8AC3E}">
        <p14:creationId xmlns:p14="http://schemas.microsoft.com/office/powerpoint/2010/main" val="173547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5A4642-2E97-09F6-D88A-FCC352D7B28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4BCFF59-E232-BF6D-F0C5-7CD0F3E3E6DD}"/>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AD8C8B8-BD8A-9B84-8F5F-8C9AE31C6761}"/>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B314E8C-180A-9EE2-6880-07D31F8C7309}"/>
              </a:ext>
            </a:extLst>
          </p:cNvPr>
          <p:cNvSpPr>
            <a:spLocks noGrp="1"/>
          </p:cNvSpPr>
          <p:nvPr>
            <p:ph type="dt" sz="half" idx="10"/>
          </p:nvPr>
        </p:nvSpPr>
        <p:spPr/>
        <p:txBody>
          <a:bodyPr/>
          <a:lstStyle/>
          <a:p>
            <a:fld id="{40E9D7AD-129C-4746-B10A-15972D263E04}" type="datetimeFigureOut">
              <a:rPr kumimoji="1" lang="ja-JP" altLang="en-US" smtClean="0"/>
              <a:t>2023/8/19</a:t>
            </a:fld>
            <a:endParaRPr kumimoji="1" lang="ja-JP" altLang="en-US"/>
          </a:p>
        </p:txBody>
      </p:sp>
      <p:sp>
        <p:nvSpPr>
          <p:cNvPr id="6" name="フッター プレースホルダー 5">
            <a:extLst>
              <a:ext uri="{FF2B5EF4-FFF2-40B4-BE49-F238E27FC236}">
                <a16:creationId xmlns:a16="http://schemas.microsoft.com/office/drawing/2014/main" id="{3F2DF421-B82E-8987-B60F-A20C50C097A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53813B6-802B-F01E-335C-2904ECB9477C}"/>
              </a:ext>
            </a:extLst>
          </p:cNvPr>
          <p:cNvSpPr>
            <a:spLocks noGrp="1"/>
          </p:cNvSpPr>
          <p:nvPr>
            <p:ph type="sldNum" sz="quarter" idx="12"/>
          </p:nvPr>
        </p:nvSpPr>
        <p:spPr/>
        <p:txBody>
          <a:bodyPr/>
          <a:lstStyle/>
          <a:p>
            <a:fld id="{49E2EB46-36BD-A34D-AC38-C6C909C24448}" type="slidenum">
              <a:rPr kumimoji="1" lang="ja-JP" altLang="en-US" smtClean="0"/>
              <a:t>‹#›</a:t>
            </a:fld>
            <a:endParaRPr kumimoji="1" lang="ja-JP" altLang="en-US"/>
          </a:p>
        </p:txBody>
      </p:sp>
    </p:spTree>
    <p:extLst>
      <p:ext uri="{BB962C8B-B14F-4D97-AF65-F5344CB8AC3E}">
        <p14:creationId xmlns:p14="http://schemas.microsoft.com/office/powerpoint/2010/main" val="2761681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51BAD7-5BD1-0906-F3A8-4BAEFCE16E9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C8F8C74-C046-25B0-FDCA-16A46D0F46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BFD8E5E-2BE5-8474-BF4D-0DE9D2870535}"/>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ED080CE-150C-C28D-8CD9-ADA2FD674C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5F157ED-29CA-A904-2BC8-C6078FE26819}"/>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0FC2C33-F24B-5694-697B-9AAAF3434772}"/>
              </a:ext>
            </a:extLst>
          </p:cNvPr>
          <p:cNvSpPr>
            <a:spLocks noGrp="1"/>
          </p:cNvSpPr>
          <p:nvPr>
            <p:ph type="dt" sz="half" idx="10"/>
          </p:nvPr>
        </p:nvSpPr>
        <p:spPr/>
        <p:txBody>
          <a:bodyPr/>
          <a:lstStyle/>
          <a:p>
            <a:fld id="{40E9D7AD-129C-4746-B10A-15972D263E04}" type="datetimeFigureOut">
              <a:rPr kumimoji="1" lang="ja-JP" altLang="en-US" smtClean="0"/>
              <a:t>2023/8/19</a:t>
            </a:fld>
            <a:endParaRPr kumimoji="1" lang="ja-JP" altLang="en-US"/>
          </a:p>
        </p:txBody>
      </p:sp>
      <p:sp>
        <p:nvSpPr>
          <p:cNvPr id="8" name="フッター プレースホルダー 7">
            <a:extLst>
              <a:ext uri="{FF2B5EF4-FFF2-40B4-BE49-F238E27FC236}">
                <a16:creationId xmlns:a16="http://schemas.microsoft.com/office/drawing/2014/main" id="{F106D16E-2C46-5F4C-2B1A-749A8E54315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1AC18A6-4435-B918-0AF3-0AC74A4AB84D}"/>
              </a:ext>
            </a:extLst>
          </p:cNvPr>
          <p:cNvSpPr>
            <a:spLocks noGrp="1"/>
          </p:cNvSpPr>
          <p:nvPr>
            <p:ph type="sldNum" sz="quarter" idx="12"/>
          </p:nvPr>
        </p:nvSpPr>
        <p:spPr/>
        <p:txBody>
          <a:bodyPr/>
          <a:lstStyle/>
          <a:p>
            <a:fld id="{49E2EB46-36BD-A34D-AC38-C6C909C24448}" type="slidenum">
              <a:rPr kumimoji="1" lang="ja-JP" altLang="en-US" smtClean="0"/>
              <a:t>‹#›</a:t>
            </a:fld>
            <a:endParaRPr kumimoji="1" lang="ja-JP" altLang="en-US"/>
          </a:p>
        </p:txBody>
      </p:sp>
    </p:spTree>
    <p:extLst>
      <p:ext uri="{BB962C8B-B14F-4D97-AF65-F5344CB8AC3E}">
        <p14:creationId xmlns:p14="http://schemas.microsoft.com/office/powerpoint/2010/main" val="4245064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E58BE1-7015-EAF0-38C6-EC5DD7FCEF1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5FB67E1-A988-B169-5122-E993B5DB2DC9}"/>
              </a:ext>
            </a:extLst>
          </p:cNvPr>
          <p:cNvSpPr>
            <a:spLocks noGrp="1"/>
          </p:cNvSpPr>
          <p:nvPr>
            <p:ph type="dt" sz="half" idx="10"/>
          </p:nvPr>
        </p:nvSpPr>
        <p:spPr/>
        <p:txBody>
          <a:bodyPr/>
          <a:lstStyle/>
          <a:p>
            <a:fld id="{40E9D7AD-129C-4746-B10A-15972D263E04}" type="datetimeFigureOut">
              <a:rPr kumimoji="1" lang="ja-JP" altLang="en-US" smtClean="0"/>
              <a:t>2023/8/19</a:t>
            </a:fld>
            <a:endParaRPr kumimoji="1" lang="ja-JP" altLang="en-US"/>
          </a:p>
        </p:txBody>
      </p:sp>
      <p:sp>
        <p:nvSpPr>
          <p:cNvPr id="4" name="フッター プレースホルダー 3">
            <a:extLst>
              <a:ext uri="{FF2B5EF4-FFF2-40B4-BE49-F238E27FC236}">
                <a16:creationId xmlns:a16="http://schemas.microsoft.com/office/drawing/2014/main" id="{92C368CC-057B-2041-CD0C-A6EDF14BCF3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BF64F16-03E3-04C9-B2B4-6696A7197FF6}"/>
              </a:ext>
            </a:extLst>
          </p:cNvPr>
          <p:cNvSpPr>
            <a:spLocks noGrp="1"/>
          </p:cNvSpPr>
          <p:nvPr>
            <p:ph type="sldNum" sz="quarter" idx="12"/>
          </p:nvPr>
        </p:nvSpPr>
        <p:spPr/>
        <p:txBody>
          <a:bodyPr/>
          <a:lstStyle/>
          <a:p>
            <a:fld id="{49E2EB46-36BD-A34D-AC38-C6C909C24448}" type="slidenum">
              <a:rPr kumimoji="1" lang="ja-JP" altLang="en-US" smtClean="0"/>
              <a:t>‹#›</a:t>
            </a:fld>
            <a:endParaRPr kumimoji="1" lang="ja-JP" altLang="en-US"/>
          </a:p>
        </p:txBody>
      </p:sp>
    </p:spTree>
    <p:extLst>
      <p:ext uri="{BB962C8B-B14F-4D97-AF65-F5344CB8AC3E}">
        <p14:creationId xmlns:p14="http://schemas.microsoft.com/office/powerpoint/2010/main" val="1800526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FB78992-B0F5-48E6-4C31-2FDCB5164972}"/>
              </a:ext>
            </a:extLst>
          </p:cNvPr>
          <p:cNvSpPr>
            <a:spLocks noGrp="1"/>
          </p:cNvSpPr>
          <p:nvPr>
            <p:ph type="dt" sz="half" idx="10"/>
          </p:nvPr>
        </p:nvSpPr>
        <p:spPr/>
        <p:txBody>
          <a:bodyPr/>
          <a:lstStyle/>
          <a:p>
            <a:fld id="{40E9D7AD-129C-4746-B10A-15972D263E04}" type="datetimeFigureOut">
              <a:rPr kumimoji="1" lang="ja-JP" altLang="en-US" smtClean="0"/>
              <a:t>2023/8/19</a:t>
            </a:fld>
            <a:endParaRPr kumimoji="1" lang="ja-JP" altLang="en-US"/>
          </a:p>
        </p:txBody>
      </p:sp>
      <p:sp>
        <p:nvSpPr>
          <p:cNvPr id="3" name="フッター プレースホルダー 2">
            <a:extLst>
              <a:ext uri="{FF2B5EF4-FFF2-40B4-BE49-F238E27FC236}">
                <a16:creationId xmlns:a16="http://schemas.microsoft.com/office/drawing/2014/main" id="{621E1122-22C2-C609-F4AC-6FDF06CD092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C63A16A-52B2-F0A5-1858-F2DB7C51FB2B}"/>
              </a:ext>
            </a:extLst>
          </p:cNvPr>
          <p:cNvSpPr>
            <a:spLocks noGrp="1"/>
          </p:cNvSpPr>
          <p:nvPr>
            <p:ph type="sldNum" sz="quarter" idx="12"/>
          </p:nvPr>
        </p:nvSpPr>
        <p:spPr/>
        <p:txBody>
          <a:bodyPr/>
          <a:lstStyle/>
          <a:p>
            <a:fld id="{49E2EB46-36BD-A34D-AC38-C6C909C24448}" type="slidenum">
              <a:rPr kumimoji="1" lang="ja-JP" altLang="en-US" smtClean="0"/>
              <a:t>‹#›</a:t>
            </a:fld>
            <a:endParaRPr kumimoji="1" lang="ja-JP" altLang="en-US"/>
          </a:p>
        </p:txBody>
      </p:sp>
    </p:spTree>
    <p:extLst>
      <p:ext uri="{BB962C8B-B14F-4D97-AF65-F5344CB8AC3E}">
        <p14:creationId xmlns:p14="http://schemas.microsoft.com/office/powerpoint/2010/main" val="1005565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385C8B-F6CB-0D61-C5F9-DEE19EE0645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3F06A4B-EEEC-8B85-2304-24412F1F86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EF27CED-C99D-3D26-9A79-BE6FCA575C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AA16034-02D6-1D43-183C-698F78C1B0CD}"/>
              </a:ext>
            </a:extLst>
          </p:cNvPr>
          <p:cNvSpPr>
            <a:spLocks noGrp="1"/>
          </p:cNvSpPr>
          <p:nvPr>
            <p:ph type="dt" sz="half" idx="10"/>
          </p:nvPr>
        </p:nvSpPr>
        <p:spPr/>
        <p:txBody>
          <a:bodyPr/>
          <a:lstStyle/>
          <a:p>
            <a:fld id="{40E9D7AD-129C-4746-B10A-15972D263E04}" type="datetimeFigureOut">
              <a:rPr kumimoji="1" lang="ja-JP" altLang="en-US" smtClean="0"/>
              <a:t>2023/8/19</a:t>
            </a:fld>
            <a:endParaRPr kumimoji="1" lang="ja-JP" altLang="en-US"/>
          </a:p>
        </p:txBody>
      </p:sp>
      <p:sp>
        <p:nvSpPr>
          <p:cNvPr id="6" name="フッター プレースホルダー 5">
            <a:extLst>
              <a:ext uri="{FF2B5EF4-FFF2-40B4-BE49-F238E27FC236}">
                <a16:creationId xmlns:a16="http://schemas.microsoft.com/office/drawing/2014/main" id="{819F6600-0267-FD22-DAEF-1A1ADD2C811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618AB09-3A97-87ED-C389-C67C8905C80D}"/>
              </a:ext>
            </a:extLst>
          </p:cNvPr>
          <p:cNvSpPr>
            <a:spLocks noGrp="1"/>
          </p:cNvSpPr>
          <p:nvPr>
            <p:ph type="sldNum" sz="quarter" idx="12"/>
          </p:nvPr>
        </p:nvSpPr>
        <p:spPr/>
        <p:txBody>
          <a:bodyPr/>
          <a:lstStyle/>
          <a:p>
            <a:fld id="{49E2EB46-36BD-A34D-AC38-C6C909C24448}" type="slidenum">
              <a:rPr kumimoji="1" lang="ja-JP" altLang="en-US" smtClean="0"/>
              <a:t>‹#›</a:t>
            </a:fld>
            <a:endParaRPr kumimoji="1" lang="ja-JP" altLang="en-US"/>
          </a:p>
        </p:txBody>
      </p:sp>
    </p:spTree>
    <p:extLst>
      <p:ext uri="{BB962C8B-B14F-4D97-AF65-F5344CB8AC3E}">
        <p14:creationId xmlns:p14="http://schemas.microsoft.com/office/powerpoint/2010/main" val="2797127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1F9C50-6140-ECBE-CA33-59B6D86571F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527FB9B-E316-56E9-0225-B1F9E10DCE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4959137-F29D-45DF-5771-076C40A899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91BE6DB-BB53-FF66-FD21-88EF18DDA4B8}"/>
              </a:ext>
            </a:extLst>
          </p:cNvPr>
          <p:cNvSpPr>
            <a:spLocks noGrp="1"/>
          </p:cNvSpPr>
          <p:nvPr>
            <p:ph type="dt" sz="half" idx="10"/>
          </p:nvPr>
        </p:nvSpPr>
        <p:spPr/>
        <p:txBody>
          <a:bodyPr/>
          <a:lstStyle/>
          <a:p>
            <a:fld id="{40E9D7AD-129C-4746-B10A-15972D263E04}" type="datetimeFigureOut">
              <a:rPr kumimoji="1" lang="ja-JP" altLang="en-US" smtClean="0"/>
              <a:t>2023/8/19</a:t>
            </a:fld>
            <a:endParaRPr kumimoji="1" lang="ja-JP" altLang="en-US"/>
          </a:p>
        </p:txBody>
      </p:sp>
      <p:sp>
        <p:nvSpPr>
          <p:cNvPr id="6" name="フッター プレースホルダー 5">
            <a:extLst>
              <a:ext uri="{FF2B5EF4-FFF2-40B4-BE49-F238E27FC236}">
                <a16:creationId xmlns:a16="http://schemas.microsoft.com/office/drawing/2014/main" id="{62050A3B-9D53-2BDC-2F58-E17859AAEF9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677E281-2E09-9747-572C-C42C07D32559}"/>
              </a:ext>
            </a:extLst>
          </p:cNvPr>
          <p:cNvSpPr>
            <a:spLocks noGrp="1"/>
          </p:cNvSpPr>
          <p:nvPr>
            <p:ph type="sldNum" sz="quarter" idx="12"/>
          </p:nvPr>
        </p:nvSpPr>
        <p:spPr/>
        <p:txBody>
          <a:bodyPr/>
          <a:lstStyle/>
          <a:p>
            <a:fld id="{49E2EB46-36BD-A34D-AC38-C6C909C24448}" type="slidenum">
              <a:rPr kumimoji="1" lang="ja-JP" altLang="en-US" smtClean="0"/>
              <a:t>‹#›</a:t>
            </a:fld>
            <a:endParaRPr kumimoji="1" lang="ja-JP" altLang="en-US"/>
          </a:p>
        </p:txBody>
      </p:sp>
    </p:spTree>
    <p:extLst>
      <p:ext uri="{BB962C8B-B14F-4D97-AF65-F5344CB8AC3E}">
        <p14:creationId xmlns:p14="http://schemas.microsoft.com/office/powerpoint/2010/main" val="715521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A2C504C-7F5B-9585-B455-B783DC33E0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F83413F-F2F1-7782-BFA3-0EC07DC0EB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57404EA-1F3D-013B-0F16-4B827C2566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E9D7AD-129C-4746-B10A-15972D263E04}" type="datetimeFigureOut">
              <a:rPr kumimoji="1" lang="ja-JP" altLang="en-US" smtClean="0"/>
              <a:t>2023/8/19</a:t>
            </a:fld>
            <a:endParaRPr kumimoji="1" lang="ja-JP" altLang="en-US"/>
          </a:p>
        </p:txBody>
      </p:sp>
      <p:sp>
        <p:nvSpPr>
          <p:cNvPr id="5" name="フッター プレースホルダー 4">
            <a:extLst>
              <a:ext uri="{FF2B5EF4-FFF2-40B4-BE49-F238E27FC236}">
                <a16:creationId xmlns:a16="http://schemas.microsoft.com/office/drawing/2014/main" id="{609D18D7-9B0B-000B-BB79-7909465E39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AFD9093-DFCA-A883-9840-63A391F615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2EB46-36BD-A34D-AC38-C6C909C24448}" type="slidenum">
              <a:rPr kumimoji="1" lang="ja-JP" altLang="en-US" smtClean="0"/>
              <a:t>‹#›</a:t>
            </a:fld>
            <a:endParaRPr kumimoji="1" lang="ja-JP" altLang="en-US"/>
          </a:p>
        </p:txBody>
      </p:sp>
    </p:spTree>
    <p:extLst>
      <p:ext uri="{BB962C8B-B14F-4D97-AF65-F5344CB8AC3E}">
        <p14:creationId xmlns:p14="http://schemas.microsoft.com/office/powerpoint/2010/main" val="3608336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pasoble.jp/windows/10/quickaccess-hihyouji.html"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A382D9-43CC-43DD-FA55-4C41B9A84D71}"/>
              </a:ext>
            </a:extLst>
          </p:cNvPr>
          <p:cNvSpPr>
            <a:spLocks noGrp="1"/>
          </p:cNvSpPr>
          <p:nvPr>
            <p:ph type="ctrTitle"/>
          </p:nvPr>
        </p:nvSpPr>
        <p:spPr/>
        <p:txBody>
          <a:bodyPr/>
          <a:lstStyle/>
          <a:p>
            <a:r>
              <a:rPr kumimoji="1" lang="ja-JP" altLang="en-US"/>
              <a:t>ファイルの階層構造</a:t>
            </a:r>
          </a:p>
        </p:txBody>
      </p:sp>
      <p:sp>
        <p:nvSpPr>
          <p:cNvPr id="3" name="字幕 2">
            <a:extLst>
              <a:ext uri="{FF2B5EF4-FFF2-40B4-BE49-F238E27FC236}">
                <a16:creationId xmlns:a16="http://schemas.microsoft.com/office/drawing/2014/main" id="{4B52B013-B5F0-1C75-C44D-84B40FA677BD}"/>
              </a:ext>
            </a:extLst>
          </p:cNvPr>
          <p:cNvSpPr>
            <a:spLocks noGrp="1"/>
          </p:cNvSpPr>
          <p:nvPr>
            <p:ph type="subTitle" idx="1"/>
          </p:nvPr>
        </p:nvSpPr>
        <p:spPr/>
        <p:txBody>
          <a:bodyPr>
            <a:normAutofit/>
          </a:bodyPr>
          <a:lstStyle/>
          <a:p>
            <a:pPr algn="l"/>
            <a:r>
              <a:rPr kumimoji="1" lang="ja-JP" altLang="en-US"/>
              <a:t>一生懸命時間をかけて作成したファイルがどこにあるのか分からなくなっては大変です。</a:t>
            </a:r>
            <a:endParaRPr kumimoji="1" lang="en-US" altLang="ja-JP" dirty="0"/>
          </a:p>
          <a:p>
            <a:pPr algn="l"/>
            <a:r>
              <a:rPr kumimoji="1" lang="ja-JP" altLang="en-US"/>
              <a:t>ファイルは、</a:t>
            </a:r>
            <a:r>
              <a:rPr kumimoji="1" lang="en-US" altLang="ja-JP" dirty="0"/>
              <a:t>PC</a:t>
            </a:r>
            <a:r>
              <a:rPr kumimoji="1" lang="ja-JP" altLang="en-US"/>
              <a:t>のストレージ（</a:t>
            </a:r>
            <a:r>
              <a:rPr kumimoji="1" lang="en-US" altLang="ja-JP" dirty="0"/>
              <a:t>HDD </a:t>
            </a:r>
            <a:r>
              <a:rPr kumimoji="1" lang="ja-JP" altLang="en-US"/>
              <a:t>・</a:t>
            </a:r>
            <a:r>
              <a:rPr kumimoji="1" lang="en-US" altLang="ja-JP" dirty="0"/>
              <a:t>SSD)</a:t>
            </a:r>
            <a:r>
              <a:rPr kumimoji="1" lang="ja-JP" altLang="en-US"/>
              <a:t>という部品の中に保存されます。</a:t>
            </a:r>
            <a:r>
              <a:rPr kumimoji="1" lang="en-US" altLang="ja-JP" dirty="0"/>
              <a:t>PC</a:t>
            </a:r>
            <a:r>
              <a:rPr kumimoji="1" lang="ja-JP" altLang="en-US"/>
              <a:t>の内部構造を確認しましょう。</a:t>
            </a:r>
          </a:p>
        </p:txBody>
      </p:sp>
    </p:spTree>
    <p:extLst>
      <p:ext uri="{BB962C8B-B14F-4D97-AF65-F5344CB8AC3E}">
        <p14:creationId xmlns:p14="http://schemas.microsoft.com/office/powerpoint/2010/main" val="3623644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941E62-79B0-27AC-347F-C313264312A7}"/>
              </a:ext>
            </a:extLst>
          </p:cNvPr>
          <p:cNvSpPr>
            <a:spLocks noGrp="1"/>
          </p:cNvSpPr>
          <p:nvPr>
            <p:ph type="title"/>
          </p:nvPr>
        </p:nvSpPr>
        <p:spPr>
          <a:xfrm>
            <a:off x="838200" y="365125"/>
            <a:ext cx="10515600" cy="620837"/>
          </a:xfrm>
        </p:spPr>
        <p:txBody>
          <a:bodyPr>
            <a:normAutofit fontScale="90000"/>
          </a:bodyPr>
          <a:lstStyle/>
          <a:p>
            <a:r>
              <a:rPr kumimoji="1" lang="ja-JP" altLang="en-US"/>
              <a:t>階層構造とは</a:t>
            </a:r>
          </a:p>
        </p:txBody>
      </p:sp>
      <p:graphicFrame>
        <p:nvGraphicFramePr>
          <p:cNvPr id="4" name="コンテンツ プレースホルダー 3">
            <a:extLst>
              <a:ext uri="{FF2B5EF4-FFF2-40B4-BE49-F238E27FC236}">
                <a16:creationId xmlns:a16="http://schemas.microsoft.com/office/drawing/2014/main" id="{619608FD-E38A-1B0D-44A6-7CDACA2E7580}"/>
              </a:ext>
            </a:extLst>
          </p:cNvPr>
          <p:cNvGraphicFramePr>
            <a:graphicFrameLocks noGrp="1"/>
          </p:cNvGraphicFramePr>
          <p:nvPr>
            <p:ph idx="1"/>
            <p:extLst>
              <p:ext uri="{D42A27DB-BD31-4B8C-83A1-F6EECF244321}">
                <p14:modId xmlns:p14="http://schemas.microsoft.com/office/powerpoint/2010/main" val="1837890386"/>
              </p:ext>
            </p:extLst>
          </p:nvPr>
        </p:nvGraphicFramePr>
        <p:xfrm>
          <a:off x="-95417" y="1817674"/>
          <a:ext cx="6726804"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テキスト ボックス 4">
            <a:extLst>
              <a:ext uri="{FF2B5EF4-FFF2-40B4-BE49-F238E27FC236}">
                <a16:creationId xmlns:a16="http://schemas.microsoft.com/office/drawing/2014/main" id="{8FCE9655-58D0-E50E-9228-4D63D3922749}"/>
              </a:ext>
            </a:extLst>
          </p:cNvPr>
          <p:cNvSpPr txBox="1"/>
          <p:nvPr/>
        </p:nvSpPr>
        <p:spPr>
          <a:xfrm>
            <a:off x="5233925" y="611180"/>
            <a:ext cx="6647974" cy="2031325"/>
          </a:xfrm>
          <a:prstGeom prst="rect">
            <a:avLst/>
          </a:prstGeom>
          <a:noFill/>
        </p:spPr>
        <p:txBody>
          <a:bodyPr wrap="none" rtlCol="0">
            <a:spAutoFit/>
          </a:bodyPr>
          <a:lstStyle/>
          <a:p>
            <a:r>
              <a:rPr kumimoji="1" lang="ja-JP" altLang="en-US"/>
              <a:t>決算書</a:t>
            </a:r>
            <a:r>
              <a:rPr kumimoji="1" lang="en-US" altLang="ja-JP" dirty="0"/>
              <a:t>.xlsx</a:t>
            </a:r>
            <a:r>
              <a:rPr kumimoji="1" lang="ja-JP" altLang="en-US"/>
              <a:t>ファイルは、</a:t>
            </a:r>
            <a:r>
              <a:rPr kumimoji="1" lang="en-US" altLang="ja-JP" dirty="0"/>
              <a:t>C</a:t>
            </a:r>
            <a:r>
              <a:rPr kumimoji="1" lang="ja-JP" altLang="en-US"/>
              <a:t>ドライブの下（中）の</a:t>
            </a:r>
            <a:endParaRPr kumimoji="1" lang="en-US" altLang="ja-JP" dirty="0"/>
          </a:p>
          <a:p>
            <a:r>
              <a:rPr kumimoji="1" lang="ja-JP" altLang="en-US"/>
              <a:t>ドキュメントフォルダの中にある。</a:t>
            </a:r>
            <a:endParaRPr kumimoji="1" lang="en-US" altLang="ja-JP" dirty="0"/>
          </a:p>
          <a:p>
            <a:endParaRPr lang="en-US" altLang="ja-JP" dirty="0"/>
          </a:p>
          <a:p>
            <a:r>
              <a:rPr kumimoji="1" lang="ja-JP" altLang="en-US"/>
              <a:t>ファイルを保存するフォルダを入れ子状態に格納する</a:t>
            </a:r>
            <a:endParaRPr kumimoji="1" lang="en-US" altLang="ja-JP" dirty="0"/>
          </a:p>
          <a:p>
            <a:r>
              <a:rPr kumimoji="1" lang="ja-JP" altLang="en-US"/>
              <a:t>仕組みのことをフルダの階層構造という。</a:t>
            </a:r>
            <a:endParaRPr kumimoji="1" lang="en-US" altLang="ja-JP" dirty="0"/>
          </a:p>
          <a:p>
            <a:r>
              <a:rPr kumimoji="1" lang="ja-JP" altLang="en-US"/>
              <a:t>階層が深くなりすぎる</a:t>
            </a:r>
            <a:r>
              <a:rPr lang="ja-JP" altLang="en-US"/>
              <a:t>とファイルを見つけるのが大変になる。</a:t>
            </a:r>
            <a:endParaRPr lang="en-US" altLang="ja-JP" dirty="0"/>
          </a:p>
          <a:p>
            <a:endParaRPr kumimoji="1" lang="en-US" altLang="ja-JP" dirty="0"/>
          </a:p>
        </p:txBody>
      </p:sp>
      <p:sp>
        <p:nvSpPr>
          <p:cNvPr id="6" name="テキスト ボックス 5">
            <a:extLst>
              <a:ext uri="{FF2B5EF4-FFF2-40B4-BE49-F238E27FC236}">
                <a16:creationId xmlns:a16="http://schemas.microsoft.com/office/drawing/2014/main" id="{36154CEA-CC60-C536-97FD-2AB566392AF6}"/>
              </a:ext>
            </a:extLst>
          </p:cNvPr>
          <p:cNvSpPr txBox="1"/>
          <p:nvPr/>
        </p:nvSpPr>
        <p:spPr>
          <a:xfrm>
            <a:off x="6512118" y="2420600"/>
            <a:ext cx="5369781" cy="3693319"/>
          </a:xfrm>
          <a:prstGeom prst="rect">
            <a:avLst/>
          </a:prstGeom>
          <a:noFill/>
        </p:spPr>
        <p:txBody>
          <a:bodyPr wrap="square" rtlCol="0">
            <a:spAutoFit/>
          </a:bodyPr>
          <a:lstStyle/>
          <a:p>
            <a:r>
              <a:rPr lang="ja-JP" altLang="en-US"/>
              <a:t>（参考）</a:t>
            </a:r>
            <a:endParaRPr lang="en-US" altLang="ja-JP" dirty="0"/>
          </a:p>
          <a:p>
            <a:r>
              <a:rPr lang="ja-JP" altLang="en-US"/>
              <a:t>パス：パスとは「</a:t>
            </a:r>
            <a:r>
              <a:rPr lang="en" altLang="ja-JP" dirty="0"/>
              <a:t>Path</a:t>
            </a:r>
            <a:r>
              <a:rPr lang="ja-JP" altLang="en"/>
              <a:t>」、</a:t>
            </a:r>
            <a:r>
              <a:rPr lang="ja-JP" altLang="en-US"/>
              <a:t>つまり日本語に訳すと「経路」のことです。目的のファイルがどこのフォルダに保存されているのかを示す、道順のようなものです。</a:t>
            </a:r>
            <a:endParaRPr lang="en-US" altLang="ja-JP" dirty="0"/>
          </a:p>
          <a:p>
            <a:endParaRPr lang="en-US" altLang="ja-JP" dirty="0"/>
          </a:p>
          <a:p>
            <a:r>
              <a:rPr lang="ja-JP" altLang="en-US"/>
              <a:t>ファイル決算者</a:t>
            </a:r>
            <a:r>
              <a:rPr lang="en-US" altLang="ja-JP" dirty="0"/>
              <a:t>.xlsx</a:t>
            </a:r>
            <a:r>
              <a:rPr lang="ja-JP" altLang="en-US"/>
              <a:t>は、</a:t>
            </a:r>
            <a:r>
              <a:rPr lang="en-US" altLang="ja-JP" dirty="0"/>
              <a:t>C</a:t>
            </a:r>
            <a:r>
              <a:rPr lang="ja-JP" altLang="en-US"/>
              <a:t>ドライブ（フォルダ）の中の、ドキュメント（フォルダ）の中にある。</a:t>
            </a:r>
            <a:endParaRPr lang="en-US" altLang="ja-JP" dirty="0"/>
          </a:p>
          <a:p>
            <a:r>
              <a:rPr lang="ja-JP" altLang="en-US"/>
              <a:t>これをパスで表示すると：</a:t>
            </a:r>
            <a:endParaRPr lang="en-US" altLang="ja-JP" dirty="0"/>
          </a:p>
          <a:p>
            <a:r>
              <a:rPr lang="en-US" altLang="ja-JP" dirty="0"/>
              <a:t>C:¥</a:t>
            </a:r>
            <a:r>
              <a:rPr lang="ja-JP" altLang="en-US"/>
              <a:t>ドキュメント</a:t>
            </a:r>
            <a:r>
              <a:rPr lang="en-US" altLang="ja-JP" dirty="0"/>
              <a:t>¥</a:t>
            </a:r>
            <a:r>
              <a:rPr lang="ja-JP" altLang="en-US"/>
              <a:t>決算書</a:t>
            </a:r>
            <a:r>
              <a:rPr lang="en-US" altLang="ja-JP" dirty="0"/>
              <a:t>.xlsx</a:t>
            </a:r>
            <a:r>
              <a:rPr lang="ja-JP" altLang="en-US"/>
              <a:t>となる。</a:t>
            </a:r>
          </a:p>
          <a:p>
            <a:endParaRPr lang="en-US" altLang="ja-JP" dirty="0"/>
          </a:p>
          <a:p>
            <a:r>
              <a:rPr lang="ja-JP" altLang="en-US"/>
              <a:t>（例）</a:t>
            </a:r>
            <a:r>
              <a:rPr kumimoji="1" lang="ja-JP" altLang="en-US"/>
              <a:t>決算書ファイルは、ファイル保管ビルの「</a:t>
            </a:r>
            <a:r>
              <a:rPr kumimoji="1" lang="en-US" altLang="ja-JP" dirty="0"/>
              <a:t>C</a:t>
            </a:r>
            <a:r>
              <a:rPr kumimoji="1" lang="ja-JP" altLang="en-US"/>
              <a:t>ドライブ」階、「ドキュメント」室の中に保管。</a:t>
            </a:r>
          </a:p>
        </p:txBody>
      </p:sp>
    </p:spTree>
    <p:extLst>
      <p:ext uri="{BB962C8B-B14F-4D97-AF65-F5344CB8AC3E}">
        <p14:creationId xmlns:p14="http://schemas.microsoft.com/office/powerpoint/2010/main" val="1061604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24987B8-F8DC-59ED-9920-C362E3A421E4}"/>
              </a:ext>
            </a:extLst>
          </p:cNvPr>
          <p:cNvPicPr>
            <a:picLocks noChangeAspect="1"/>
          </p:cNvPicPr>
          <p:nvPr/>
        </p:nvPicPr>
        <p:blipFill>
          <a:blip r:embed="rId3"/>
          <a:stretch>
            <a:fillRect/>
          </a:stretch>
        </p:blipFill>
        <p:spPr>
          <a:xfrm>
            <a:off x="207034" y="168362"/>
            <a:ext cx="11447253" cy="6521276"/>
          </a:xfrm>
          <a:prstGeom prst="rect">
            <a:avLst/>
          </a:prstGeom>
        </p:spPr>
      </p:pic>
      <p:sp>
        <p:nvSpPr>
          <p:cNvPr id="3" name="テキスト ボックス 2">
            <a:extLst>
              <a:ext uri="{FF2B5EF4-FFF2-40B4-BE49-F238E27FC236}">
                <a16:creationId xmlns:a16="http://schemas.microsoft.com/office/drawing/2014/main" id="{91094863-3CFE-47E2-E296-D50A9593334F}"/>
              </a:ext>
            </a:extLst>
          </p:cNvPr>
          <p:cNvSpPr txBox="1"/>
          <p:nvPr/>
        </p:nvSpPr>
        <p:spPr>
          <a:xfrm>
            <a:off x="2208352" y="1449237"/>
            <a:ext cx="310551" cy="369332"/>
          </a:xfrm>
          <a:prstGeom prst="rect">
            <a:avLst/>
          </a:prstGeom>
          <a:noFill/>
          <a:ln w="28575">
            <a:solidFill>
              <a:schemeClr val="tx1"/>
            </a:solidFill>
          </a:ln>
        </p:spPr>
        <p:txBody>
          <a:bodyPr wrap="square" rtlCol="0">
            <a:spAutoFit/>
          </a:bodyPr>
          <a:lstStyle/>
          <a:p>
            <a:r>
              <a:rPr kumimoji="1" lang="en-US" altLang="ja-JP" b="1" dirty="0"/>
              <a:t>1</a:t>
            </a:r>
            <a:endParaRPr kumimoji="1" lang="ja-JP" altLang="en-US" b="1"/>
          </a:p>
        </p:txBody>
      </p:sp>
      <p:sp>
        <p:nvSpPr>
          <p:cNvPr id="4" name="テキスト ボックス 3">
            <a:extLst>
              <a:ext uri="{FF2B5EF4-FFF2-40B4-BE49-F238E27FC236}">
                <a16:creationId xmlns:a16="http://schemas.microsoft.com/office/drawing/2014/main" id="{6A624A97-0C97-C64F-05F6-28A7A1B4AEA7}"/>
              </a:ext>
            </a:extLst>
          </p:cNvPr>
          <p:cNvSpPr txBox="1"/>
          <p:nvPr/>
        </p:nvSpPr>
        <p:spPr>
          <a:xfrm>
            <a:off x="2277361" y="2645428"/>
            <a:ext cx="241541" cy="369332"/>
          </a:xfrm>
          <a:prstGeom prst="rect">
            <a:avLst/>
          </a:prstGeom>
          <a:noFill/>
          <a:ln w="28575">
            <a:solidFill>
              <a:schemeClr val="tx1"/>
            </a:solidFill>
          </a:ln>
        </p:spPr>
        <p:txBody>
          <a:bodyPr wrap="square" rtlCol="0">
            <a:spAutoFit/>
          </a:bodyPr>
          <a:lstStyle/>
          <a:p>
            <a:pPr algn="ctr"/>
            <a:r>
              <a:rPr kumimoji="1" lang="en-US" altLang="ja-JP" b="1" dirty="0"/>
              <a:t>2</a:t>
            </a:r>
            <a:endParaRPr kumimoji="1" lang="ja-JP" altLang="en-US" b="1"/>
          </a:p>
        </p:txBody>
      </p:sp>
      <p:sp>
        <p:nvSpPr>
          <p:cNvPr id="5" name="テキスト ボックス 4">
            <a:extLst>
              <a:ext uri="{FF2B5EF4-FFF2-40B4-BE49-F238E27FC236}">
                <a16:creationId xmlns:a16="http://schemas.microsoft.com/office/drawing/2014/main" id="{9F772AD9-D83F-CA7D-BF95-90482FE48200}"/>
              </a:ext>
            </a:extLst>
          </p:cNvPr>
          <p:cNvSpPr txBox="1"/>
          <p:nvPr/>
        </p:nvSpPr>
        <p:spPr>
          <a:xfrm>
            <a:off x="2165224" y="3884771"/>
            <a:ext cx="310551" cy="369332"/>
          </a:xfrm>
          <a:prstGeom prst="rect">
            <a:avLst/>
          </a:prstGeom>
          <a:noFill/>
          <a:ln w="28575">
            <a:solidFill>
              <a:schemeClr val="tx1"/>
            </a:solidFill>
          </a:ln>
        </p:spPr>
        <p:txBody>
          <a:bodyPr wrap="square" rtlCol="0">
            <a:spAutoFit/>
          </a:bodyPr>
          <a:lstStyle/>
          <a:p>
            <a:r>
              <a:rPr kumimoji="1" lang="en-US" altLang="ja-JP" b="1" dirty="0"/>
              <a:t>3</a:t>
            </a:r>
            <a:endParaRPr kumimoji="1" lang="ja-JP" altLang="en-US" b="1"/>
          </a:p>
        </p:txBody>
      </p:sp>
      <p:sp>
        <p:nvSpPr>
          <p:cNvPr id="6" name="テキスト ボックス 5">
            <a:extLst>
              <a:ext uri="{FF2B5EF4-FFF2-40B4-BE49-F238E27FC236}">
                <a16:creationId xmlns:a16="http://schemas.microsoft.com/office/drawing/2014/main" id="{2966DB5A-57A6-3B51-0628-0FD43A2CB052}"/>
              </a:ext>
            </a:extLst>
          </p:cNvPr>
          <p:cNvSpPr txBox="1"/>
          <p:nvPr/>
        </p:nvSpPr>
        <p:spPr>
          <a:xfrm>
            <a:off x="9259108" y="3297703"/>
            <a:ext cx="310551" cy="369332"/>
          </a:xfrm>
          <a:prstGeom prst="rect">
            <a:avLst/>
          </a:prstGeom>
          <a:noFill/>
          <a:ln w="28575">
            <a:solidFill>
              <a:schemeClr val="tx1"/>
            </a:solidFill>
          </a:ln>
        </p:spPr>
        <p:txBody>
          <a:bodyPr wrap="square" rtlCol="0">
            <a:spAutoFit/>
          </a:bodyPr>
          <a:lstStyle/>
          <a:p>
            <a:r>
              <a:rPr lang="en-US" altLang="ja-JP" b="1" dirty="0"/>
              <a:t>4</a:t>
            </a:r>
            <a:endParaRPr kumimoji="1" lang="ja-JP" altLang="en-US" b="1"/>
          </a:p>
        </p:txBody>
      </p:sp>
    </p:spTree>
    <p:extLst>
      <p:ext uri="{BB962C8B-B14F-4D97-AF65-F5344CB8AC3E}">
        <p14:creationId xmlns:p14="http://schemas.microsoft.com/office/powerpoint/2010/main" val="70507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8B65C6F1-B498-88AD-398F-EBA5431EC647}"/>
              </a:ext>
            </a:extLst>
          </p:cNvPr>
          <p:cNvSpPr>
            <a:spLocks noGrp="1"/>
          </p:cNvSpPr>
          <p:nvPr>
            <p:ph type="title"/>
          </p:nvPr>
        </p:nvSpPr>
        <p:spPr>
          <a:xfrm>
            <a:off x="838200" y="365125"/>
            <a:ext cx="10515600" cy="670045"/>
          </a:xfrm>
        </p:spPr>
        <p:txBody>
          <a:bodyPr>
            <a:normAutofit fontScale="90000"/>
          </a:bodyPr>
          <a:lstStyle/>
          <a:p>
            <a:r>
              <a:rPr lang="en-US" altLang="ja-JP" dirty="0"/>
              <a:t>1.</a:t>
            </a:r>
            <a:r>
              <a:rPr lang="ja-JP" altLang="en-US"/>
              <a:t>クイックアクセス</a:t>
            </a:r>
          </a:p>
        </p:txBody>
      </p:sp>
      <p:sp>
        <p:nvSpPr>
          <p:cNvPr id="11" name="縦書きテキスト プレースホルダー 10">
            <a:extLst>
              <a:ext uri="{FF2B5EF4-FFF2-40B4-BE49-F238E27FC236}">
                <a16:creationId xmlns:a16="http://schemas.microsoft.com/office/drawing/2014/main" id="{970003C5-55D2-A505-D49F-83B55CB47E78}"/>
              </a:ext>
            </a:extLst>
          </p:cNvPr>
          <p:cNvSpPr>
            <a:spLocks noGrp="1"/>
          </p:cNvSpPr>
          <p:nvPr>
            <p:ph type="body" orient="vert" idx="1"/>
          </p:nvPr>
        </p:nvSpPr>
        <p:spPr>
          <a:xfrm>
            <a:off x="3554082" y="1147313"/>
            <a:ext cx="7799717" cy="5029650"/>
          </a:xfrm>
        </p:spPr>
        <p:txBody>
          <a:bodyPr vert="horz"/>
          <a:lstStyle/>
          <a:p>
            <a:pPr marL="0" indent="0">
              <a:buNone/>
            </a:pPr>
            <a:r>
              <a:rPr lang="ja-JP" altLang="en-US" sz="2800" b="0" i="0" u="none" strike="noStrike">
                <a:solidFill>
                  <a:schemeClr val="dk1"/>
                </a:solidFill>
                <a:effectLst/>
                <a:latin typeface="+mn-lt"/>
                <a:ea typeface="+mn-ea"/>
                <a:cs typeface="+mn-cs"/>
              </a:rPr>
              <a:t>「クイックアクセス」は、ショートカットと同じ様に実態のないものです。</a:t>
            </a:r>
            <a:endParaRPr lang="en" altLang="ja-JP" sz="2800" b="0" i="0" u="none" strike="noStrike" dirty="0">
              <a:solidFill>
                <a:schemeClr val="dk1"/>
              </a:solidFill>
              <a:effectLst/>
              <a:latin typeface="+mn-lt"/>
              <a:ea typeface="+mn-ea"/>
              <a:cs typeface="+mn-cs"/>
            </a:endParaRPr>
          </a:p>
          <a:p>
            <a:pPr marL="0" indent="0">
              <a:buNone/>
            </a:pPr>
            <a:r>
              <a:rPr lang="en" altLang="ja-JP" sz="2800" b="0" i="0" u="none" strike="noStrike" dirty="0">
                <a:solidFill>
                  <a:schemeClr val="dk1"/>
                </a:solidFill>
                <a:effectLst/>
                <a:latin typeface="+mn-lt"/>
                <a:ea typeface="+mn-ea"/>
                <a:cs typeface="+mn-cs"/>
              </a:rPr>
              <a:t>Windows10 </a:t>
            </a:r>
            <a:r>
              <a:rPr lang="ja-JP" altLang="en-US" sz="2800" b="0" i="0" u="none" strike="noStrike">
                <a:solidFill>
                  <a:schemeClr val="dk1"/>
                </a:solidFill>
                <a:effectLst/>
                <a:latin typeface="+mn-lt"/>
                <a:ea typeface="+mn-ea"/>
                <a:cs typeface="+mn-cs"/>
              </a:rPr>
              <a:t>から最近使用したファイル、よく使用するフォルダーを初期設定でエクスプローラーに表示されるようになっています。</a:t>
            </a:r>
            <a:endParaRPr lang="en-US" altLang="ja-JP" sz="2800" b="0" i="0" u="none" strike="noStrike" dirty="0">
              <a:solidFill>
                <a:schemeClr val="dk1"/>
              </a:solidFill>
              <a:effectLst/>
              <a:latin typeface="+mn-lt"/>
              <a:ea typeface="+mn-ea"/>
              <a:cs typeface="+mn-cs"/>
            </a:endParaRPr>
          </a:p>
          <a:p>
            <a:pPr marL="0" indent="0">
              <a:buNone/>
            </a:pPr>
            <a:r>
              <a:rPr lang="ja-JP" altLang="en-US"/>
              <a:t> </a:t>
            </a:r>
            <a:r>
              <a:rPr lang="en" altLang="ja-JP" sz="2800" b="0" i="0" u="none" strike="noStrike" dirty="0">
                <a:solidFill>
                  <a:schemeClr val="dk1"/>
                </a:solidFill>
                <a:effectLst/>
                <a:latin typeface="+mn-lt"/>
                <a:ea typeface="+mn-ea"/>
                <a:cs typeface="+mn-cs"/>
              </a:rPr>
              <a:t>Windows</a:t>
            </a:r>
            <a:r>
              <a:rPr lang="ja-JP" altLang="en-US" sz="2800" b="0" i="0" u="none" strike="noStrike">
                <a:solidFill>
                  <a:schemeClr val="dk1"/>
                </a:solidFill>
                <a:effectLst/>
                <a:latin typeface="+mn-lt"/>
                <a:ea typeface="+mn-ea"/>
                <a:cs typeface="+mn-cs"/>
              </a:rPr>
              <a:t>が勝手にするので、便利なようでかえって煩わしいことも、この機能を無効にして非表示にする方法が下記のリンク。</a:t>
            </a:r>
            <a:endParaRPr lang="en-US" altLang="ja-JP" sz="2800" b="0" i="0" u="none" strike="noStrike" dirty="0">
              <a:solidFill>
                <a:schemeClr val="dk1"/>
              </a:solidFill>
              <a:effectLst/>
              <a:latin typeface="+mn-lt"/>
              <a:ea typeface="+mn-ea"/>
              <a:cs typeface="+mn-cs"/>
            </a:endParaRPr>
          </a:p>
          <a:p>
            <a:pPr marL="0" indent="0">
              <a:buNone/>
            </a:pPr>
            <a:r>
              <a:rPr lang="ja-JP" altLang="en-US"/>
              <a:t> </a:t>
            </a:r>
            <a:r>
              <a:rPr lang="ja-JP" altLang="en-US" sz="2800" b="0" i="0" u="sng" strike="noStrike">
                <a:solidFill>
                  <a:schemeClr val="dk1"/>
                </a:solidFill>
                <a:effectLst/>
                <a:hlinkClick r:id="rId3"/>
              </a:rPr>
              <a:t>クイックアクセスを非表示にする</a:t>
            </a:r>
            <a:r>
              <a:rPr lang="ja-JP" altLang="en-US">
                <a:hlinkClick r:id="rId3"/>
              </a:rPr>
              <a:t> </a:t>
            </a:r>
            <a:endParaRPr kumimoji="1" lang="ja-JP" altLang="en-US" sz="2800"/>
          </a:p>
          <a:p>
            <a:pPr marL="0" indent="0">
              <a:buNone/>
            </a:pPr>
            <a:endParaRPr lang="ja-JP" altLang="en-US"/>
          </a:p>
        </p:txBody>
      </p:sp>
      <p:pic>
        <p:nvPicPr>
          <p:cNvPr id="12" name="図 11">
            <a:extLst>
              <a:ext uri="{FF2B5EF4-FFF2-40B4-BE49-F238E27FC236}">
                <a16:creationId xmlns:a16="http://schemas.microsoft.com/office/drawing/2014/main" id="{7936D280-68B7-0E61-7485-838D750B4A47}"/>
              </a:ext>
            </a:extLst>
          </p:cNvPr>
          <p:cNvPicPr>
            <a:picLocks noChangeAspect="1"/>
          </p:cNvPicPr>
          <p:nvPr/>
        </p:nvPicPr>
        <p:blipFill>
          <a:blip r:embed="rId4"/>
          <a:stretch>
            <a:fillRect/>
          </a:stretch>
        </p:blipFill>
        <p:spPr>
          <a:xfrm>
            <a:off x="514470" y="1408502"/>
            <a:ext cx="2930676" cy="3292894"/>
          </a:xfrm>
          <a:prstGeom prst="rect">
            <a:avLst/>
          </a:prstGeom>
        </p:spPr>
      </p:pic>
    </p:spTree>
    <p:extLst>
      <p:ext uri="{BB962C8B-B14F-4D97-AF65-F5344CB8AC3E}">
        <p14:creationId xmlns:p14="http://schemas.microsoft.com/office/powerpoint/2010/main" val="3298680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3B82C6-40EE-EF1B-8619-8BC157078443}"/>
              </a:ext>
            </a:extLst>
          </p:cNvPr>
          <p:cNvSpPr>
            <a:spLocks noGrp="1"/>
          </p:cNvSpPr>
          <p:nvPr>
            <p:ph type="title"/>
          </p:nvPr>
        </p:nvSpPr>
        <p:spPr>
          <a:xfrm>
            <a:off x="838200" y="365125"/>
            <a:ext cx="10515600" cy="670045"/>
          </a:xfrm>
        </p:spPr>
        <p:txBody>
          <a:bodyPr>
            <a:normAutofit fontScale="90000"/>
          </a:bodyPr>
          <a:lstStyle/>
          <a:p>
            <a:r>
              <a:rPr kumimoji="1" lang="en-US" altLang="ja-JP" dirty="0"/>
              <a:t>2.OneDrive</a:t>
            </a:r>
            <a:endParaRPr kumimoji="1" lang="ja-JP" altLang="en-US"/>
          </a:p>
        </p:txBody>
      </p:sp>
      <p:pic>
        <p:nvPicPr>
          <p:cNvPr id="3" name="図 2">
            <a:extLst>
              <a:ext uri="{FF2B5EF4-FFF2-40B4-BE49-F238E27FC236}">
                <a16:creationId xmlns:a16="http://schemas.microsoft.com/office/drawing/2014/main" id="{3297920A-46E8-70CD-8435-EABE4313DBFC}"/>
              </a:ext>
            </a:extLst>
          </p:cNvPr>
          <p:cNvPicPr>
            <a:picLocks noChangeAspect="1"/>
          </p:cNvPicPr>
          <p:nvPr/>
        </p:nvPicPr>
        <p:blipFill>
          <a:blip r:embed="rId3"/>
          <a:stretch>
            <a:fillRect/>
          </a:stretch>
        </p:blipFill>
        <p:spPr>
          <a:xfrm>
            <a:off x="775059" y="2161396"/>
            <a:ext cx="2222500" cy="965200"/>
          </a:xfrm>
          <a:prstGeom prst="rect">
            <a:avLst/>
          </a:prstGeom>
        </p:spPr>
      </p:pic>
      <p:sp>
        <p:nvSpPr>
          <p:cNvPr id="4" name="テキスト ボックス 3">
            <a:extLst>
              <a:ext uri="{FF2B5EF4-FFF2-40B4-BE49-F238E27FC236}">
                <a16:creationId xmlns:a16="http://schemas.microsoft.com/office/drawing/2014/main" id="{3EFCF81E-B56D-B192-4340-4DD0B4A9BFD2}"/>
              </a:ext>
            </a:extLst>
          </p:cNvPr>
          <p:cNvSpPr txBox="1"/>
          <p:nvPr/>
        </p:nvSpPr>
        <p:spPr>
          <a:xfrm>
            <a:off x="3786998" y="834301"/>
            <a:ext cx="7910422" cy="5632311"/>
          </a:xfrm>
          <a:prstGeom prst="rect">
            <a:avLst/>
          </a:prstGeom>
          <a:noFill/>
        </p:spPr>
        <p:txBody>
          <a:bodyPr wrap="square" rtlCol="0">
            <a:spAutoFit/>
          </a:bodyPr>
          <a:lstStyle/>
          <a:p>
            <a:r>
              <a:rPr kumimoji="1" lang="en-US" altLang="ja-JP" dirty="0"/>
              <a:t>OneDrive</a:t>
            </a:r>
            <a:r>
              <a:rPr kumimoji="1" lang="ja-JP" altLang="en-US"/>
              <a:t>は、</a:t>
            </a:r>
            <a:r>
              <a:rPr kumimoji="1" lang="en-US" altLang="ja-JP" dirty="0"/>
              <a:t>Google</a:t>
            </a:r>
            <a:r>
              <a:rPr kumimoji="1" lang="ja-JP" altLang="en-US"/>
              <a:t>ドライブ、</a:t>
            </a:r>
            <a:r>
              <a:rPr kumimoji="1" lang="en-US" altLang="ja-JP" dirty="0"/>
              <a:t>Dropbox</a:t>
            </a:r>
            <a:r>
              <a:rPr kumimoji="1" lang="ja-JP" altLang="en-US"/>
              <a:t>と同じようなクラウドストレージの一種です。</a:t>
            </a:r>
            <a:endParaRPr kumimoji="1" lang="en-US" altLang="ja-JP" dirty="0"/>
          </a:p>
          <a:p>
            <a:endParaRPr lang="en-US" altLang="ja-JP" dirty="0"/>
          </a:p>
          <a:p>
            <a:r>
              <a:rPr kumimoji="1" lang="ja-JP" altLang="en-US"/>
              <a:t>クラウドストレージのストレージーとは</a:t>
            </a:r>
            <a:r>
              <a:rPr kumimoji="1" lang="en-US" altLang="ja-JP" dirty="0"/>
              <a:t>HDD</a:t>
            </a:r>
            <a:r>
              <a:rPr kumimoji="1" lang="ja-JP" altLang="en-US"/>
              <a:t>（最近は</a:t>
            </a:r>
            <a:r>
              <a:rPr kumimoji="1" lang="en-US" altLang="ja-JP" dirty="0"/>
              <a:t>SSD</a:t>
            </a:r>
            <a:r>
              <a:rPr kumimoji="1" lang="ja-JP" altLang="en-US"/>
              <a:t>）などデータを保存する機器のことです。</a:t>
            </a:r>
            <a:endParaRPr kumimoji="1" lang="en-US" altLang="ja-JP" dirty="0"/>
          </a:p>
          <a:p>
            <a:r>
              <a:rPr kumimoji="1" lang="ja-JP" altLang="en-US"/>
              <a:t>クラウドストレージとは、（スマホやノート</a:t>
            </a:r>
            <a:r>
              <a:rPr lang="en-US" altLang="ja-JP" dirty="0"/>
              <a:t>PC</a:t>
            </a:r>
            <a:r>
              <a:rPr lang="ja-JP" altLang="en-US"/>
              <a:t>では内部に</a:t>
            </a:r>
            <a:r>
              <a:rPr lang="en-US" altLang="ja-JP" dirty="0"/>
              <a:t>HDD</a:t>
            </a:r>
            <a:r>
              <a:rPr lang="ja-JP" altLang="en-US"/>
              <a:t>等を置くスペースがないため）インターネットを介して、業者の運営する外部のストレージにデータを保存する仕組みです。</a:t>
            </a:r>
            <a:endParaRPr kumimoji="1" lang="en-US" altLang="ja-JP" dirty="0"/>
          </a:p>
          <a:p>
            <a:endParaRPr kumimoji="1" lang="en-US" altLang="ja-JP" dirty="0"/>
          </a:p>
          <a:p>
            <a:r>
              <a:rPr kumimoji="1" lang="en-US" altLang="ja-JP" dirty="0"/>
              <a:t>OneDrive</a:t>
            </a:r>
            <a:r>
              <a:rPr kumimoji="1" lang="ja-JP" altLang="en-US"/>
              <a:t>に保存されたデータは、</a:t>
            </a:r>
            <a:r>
              <a:rPr kumimoji="1" lang="en-US" altLang="ja-JP" dirty="0"/>
              <a:t>PC</a:t>
            </a:r>
            <a:r>
              <a:rPr kumimoji="1" lang="ja-JP" altLang="en-US"/>
              <a:t>の内部ではなく、インターネットを介して</a:t>
            </a:r>
            <a:r>
              <a:rPr kumimoji="1" lang="en-US" altLang="ja-JP" dirty="0"/>
              <a:t>Microsoft</a:t>
            </a:r>
            <a:r>
              <a:rPr kumimoji="1" lang="ja-JP" altLang="en-US"/>
              <a:t>会社の中にあるサーバーに保存されます。</a:t>
            </a:r>
            <a:endParaRPr kumimoji="1" lang="en-US" altLang="ja-JP" dirty="0"/>
          </a:p>
          <a:p>
            <a:r>
              <a:rPr kumimoji="1" lang="ja-JP" altLang="en-US"/>
              <a:t>デスクトップ</a:t>
            </a:r>
            <a:r>
              <a:rPr kumimoji="1" lang="en-US" altLang="ja-JP" dirty="0"/>
              <a:t>PC</a:t>
            </a:r>
            <a:r>
              <a:rPr lang="ja-JP" altLang="en-US"/>
              <a:t>など大容量の内部ストレージがある場合は、外部ストレージのコピーをその内部ストレージに保存することもできます。</a:t>
            </a:r>
            <a:endParaRPr lang="en-US" altLang="ja-JP" dirty="0"/>
          </a:p>
          <a:p>
            <a:r>
              <a:rPr kumimoji="1" lang="ja-JP" altLang="en-US"/>
              <a:t>（データが内部と外部の２カ所にあるので、インターネットが使えなくてもデータを見ることができる）</a:t>
            </a:r>
            <a:endParaRPr kumimoji="1" lang="en-US" altLang="ja-JP" dirty="0"/>
          </a:p>
          <a:p>
            <a:endParaRPr lang="en-US" altLang="ja-JP" dirty="0"/>
          </a:p>
          <a:p>
            <a:r>
              <a:rPr kumimoji="1" lang="ja-JP" altLang="en-US"/>
              <a:t>ファイルをオンラインのみにして</a:t>
            </a:r>
            <a:r>
              <a:rPr kumimoji="1" lang="en-US" altLang="ja-JP" dirty="0"/>
              <a:t>PC</a:t>
            </a:r>
            <a:r>
              <a:rPr kumimoji="1" lang="ja-JP" altLang="en-US"/>
              <a:t>内部のストレージ容量を節約したり、特定のオンラインのみファイルをダウンロードしていつでも利用可能にしたり、オフラインでも全てのファイルを利用可能</a:t>
            </a:r>
            <a:r>
              <a:rPr lang="ja-JP" altLang="en-US"/>
              <a:t>にするなどきめ細かな運用が可能です。（オンデマンド機能）</a:t>
            </a:r>
            <a:endParaRPr kumimoji="1" lang="en-US" altLang="ja-JP" dirty="0"/>
          </a:p>
        </p:txBody>
      </p:sp>
    </p:spTree>
    <p:extLst>
      <p:ext uri="{BB962C8B-B14F-4D97-AF65-F5344CB8AC3E}">
        <p14:creationId xmlns:p14="http://schemas.microsoft.com/office/powerpoint/2010/main" val="2812791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E07015-9B83-258E-8048-8CC03135465C}"/>
              </a:ext>
            </a:extLst>
          </p:cNvPr>
          <p:cNvSpPr>
            <a:spLocks noGrp="1"/>
          </p:cNvSpPr>
          <p:nvPr>
            <p:ph type="title"/>
          </p:nvPr>
        </p:nvSpPr>
        <p:spPr>
          <a:xfrm>
            <a:off x="838200" y="365126"/>
            <a:ext cx="10515600" cy="687298"/>
          </a:xfrm>
        </p:spPr>
        <p:txBody>
          <a:bodyPr>
            <a:normAutofit fontScale="90000"/>
          </a:bodyPr>
          <a:lstStyle/>
          <a:p>
            <a:r>
              <a:rPr kumimoji="1" lang="en-US" altLang="ja-JP" dirty="0"/>
              <a:t>3.PC</a:t>
            </a:r>
            <a:r>
              <a:rPr kumimoji="1" lang="ja-JP" altLang="en-US"/>
              <a:t>（本体のストレージ）</a:t>
            </a:r>
          </a:p>
        </p:txBody>
      </p:sp>
      <p:pic>
        <p:nvPicPr>
          <p:cNvPr id="3" name="図 2">
            <a:extLst>
              <a:ext uri="{FF2B5EF4-FFF2-40B4-BE49-F238E27FC236}">
                <a16:creationId xmlns:a16="http://schemas.microsoft.com/office/drawing/2014/main" id="{A65DA2D7-CFE8-22BF-CC3D-750315CC6D48}"/>
              </a:ext>
            </a:extLst>
          </p:cNvPr>
          <p:cNvPicPr>
            <a:picLocks noChangeAspect="1"/>
          </p:cNvPicPr>
          <p:nvPr/>
        </p:nvPicPr>
        <p:blipFill>
          <a:blip r:embed="rId3"/>
          <a:stretch>
            <a:fillRect/>
          </a:stretch>
        </p:blipFill>
        <p:spPr>
          <a:xfrm>
            <a:off x="384976" y="1172484"/>
            <a:ext cx="2222500" cy="2540000"/>
          </a:xfrm>
          <a:prstGeom prst="rect">
            <a:avLst/>
          </a:prstGeom>
        </p:spPr>
      </p:pic>
      <p:sp>
        <p:nvSpPr>
          <p:cNvPr id="5" name="テキスト ボックス 4">
            <a:extLst>
              <a:ext uri="{FF2B5EF4-FFF2-40B4-BE49-F238E27FC236}">
                <a16:creationId xmlns:a16="http://schemas.microsoft.com/office/drawing/2014/main" id="{731126BC-B049-61EF-76B9-0D20D9CC5A9B}"/>
              </a:ext>
            </a:extLst>
          </p:cNvPr>
          <p:cNvSpPr txBox="1"/>
          <p:nvPr/>
        </p:nvSpPr>
        <p:spPr>
          <a:xfrm>
            <a:off x="2671638" y="1350974"/>
            <a:ext cx="9271221" cy="4801314"/>
          </a:xfrm>
          <a:prstGeom prst="rect">
            <a:avLst/>
          </a:prstGeom>
          <a:noFill/>
        </p:spPr>
        <p:txBody>
          <a:bodyPr wrap="square" rtlCol="0">
            <a:spAutoFit/>
          </a:bodyPr>
          <a:lstStyle/>
          <a:p>
            <a:r>
              <a:rPr lang="ja-JP" altLang="en-US"/>
              <a:t>左図の「</a:t>
            </a:r>
            <a:r>
              <a:rPr lang="en-US" altLang="ja-JP" dirty="0"/>
              <a:t>PC</a:t>
            </a:r>
            <a:r>
              <a:rPr lang="ja-JP" altLang="en-US"/>
              <a:t>」は、</a:t>
            </a:r>
            <a:r>
              <a:rPr lang="en-US" altLang="ja-JP" dirty="0"/>
              <a:t>PC</a:t>
            </a:r>
            <a:r>
              <a:rPr lang="ja-JP" altLang="en-US"/>
              <a:t>本体の内蔵ストレージ（</a:t>
            </a:r>
            <a:r>
              <a:rPr lang="en-US" altLang="ja-JP" dirty="0"/>
              <a:t>HDD</a:t>
            </a:r>
            <a:r>
              <a:rPr lang="ja-JP" altLang="en-US"/>
              <a:t>や</a:t>
            </a:r>
            <a:r>
              <a:rPr lang="en-US" altLang="ja-JP" dirty="0"/>
              <a:t>SSD</a:t>
            </a:r>
            <a:r>
              <a:rPr lang="ja-JP" altLang="en-US"/>
              <a:t>）を表示しています。</a:t>
            </a:r>
            <a:endParaRPr lang="en-US" altLang="ja-JP" dirty="0"/>
          </a:p>
          <a:p>
            <a:r>
              <a:rPr lang="ja-JP" altLang="en-US"/>
              <a:t>「</a:t>
            </a:r>
            <a:r>
              <a:rPr lang="en-US" altLang="ja-JP" dirty="0"/>
              <a:t>PC</a:t>
            </a:r>
            <a:r>
              <a:rPr lang="ja-JP" altLang="en-US"/>
              <a:t>」の左にある下矢印「　」は、</a:t>
            </a:r>
            <a:r>
              <a:rPr lang="en-US" altLang="ja-JP" dirty="0"/>
              <a:t>PC</a:t>
            </a:r>
            <a:r>
              <a:rPr lang="ja-JP" altLang="en-US"/>
              <a:t>の中にあるフォルダ（ダウンロード</a:t>
            </a:r>
            <a:r>
              <a:rPr lang="en-US" altLang="ja-JP" dirty="0"/>
              <a:t>〜Windows</a:t>
            </a:r>
            <a:r>
              <a:rPr lang="ja-JP" altLang="en-US"/>
              <a:t>（</a:t>
            </a:r>
            <a:r>
              <a:rPr lang="en-US" altLang="ja-JP" dirty="0"/>
              <a:t>C</a:t>
            </a:r>
            <a:r>
              <a:rPr lang="ja-JP" altLang="en-US"/>
              <a:t>））を表示し、各フォルダの左にある右矢印「＞」は、フォルダを表示しています。フォルダをクリックすると「　」→ 「 ＞ 」に矢印の向きが変わり、フォルダの中を表示します。</a:t>
            </a:r>
            <a:endParaRPr lang="en-US" altLang="ja-JP" dirty="0"/>
          </a:p>
          <a:p>
            <a:endParaRPr lang="en-US" altLang="ja-JP" dirty="0"/>
          </a:p>
          <a:p>
            <a:r>
              <a:rPr lang="ja-JP" altLang="en-US"/>
              <a:t>「</a:t>
            </a:r>
            <a:r>
              <a:rPr lang="en-US" altLang="ja-JP" dirty="0"/>
              <a:t>PC</a:t>
            </a:r>
            <a:r>
              <a:rPr lang="ja-JP" altLang="en-US"/>
              <a:t>」が</a:t>
            </a:r>
            <a:r>
              <a:rPr lang="en-US" altLang="ja-JP" dirty="0"/>
              <a:t>OneDrive</a:t>
            </a:r>
            <a:r>
              <a:rPr lang="ja-JP" altLang="en-US"/>
              <a:t>と同期されている場合、同期されているフォルダ（</a:t>
            </a:r>
            <a:r>
              <a:rPr lang="en-US" altLang="ja-JP" dirty="0"/>
              <a:t>PC</a:t>
            </a:r>
            <a:r>
              <a:rPr lang="ja-JP" altLang="en-US"/>
              <a:t>の「ドキュメント」、「ピクチャ」）は</a:t>
            </a:r>
            <a:r>
              <a:rPr lang="en-US" altLang="ja-JP" dirty="0"/>
              <a:t>OneDrive</a:t>
            </a:r>
            <a:r>
              <a:rPr lang="ja-JP" altLang="en-US"/>
              <a:t>に表示（「ドキュメント」、「画像」）される。</a:t>
            </a:r>
            <a:endParaRPr lang="en-US" altLang="ja-JP" dirty="0"/>
          </a:p>
          <a:p>
            <a:endParaRPr lang="en-US" altLang="ja-JP" dirty="0"/>
          </a:p>
          <a:p>
            <a:r>
              <a:rPr lang="ja-JP" altLang="en-US"/>
              <a:t>「</a:t>
            </a:r>
            <a:r>
              <a:rPr lang="en-US" altLang="ja-JP" dirty="0"/>
              <a:t>PC</a:t>
            </a:r>
            <a:r>
              <a:rPr lang="ja-JP" altLang="en-US"/>
              <a:t>」の「ダウンロード」、「デスクトップ」、「ビデオ」、「ミュージック」、「</a:t>
            </a:r>
            <a:r>
              <a:rPr lang="en-US" altLang="ja-JP" dirty="0"/>
              <a:t>Windows</a:t>
            </a:r>
            <a:r>
              <a:rPr lang="ja-JP" altLang="en-US"/>
              <a:t>（</a:t>
            </a:r>
            <a:r>
              <a:rPr lang="en-US" altLang="ja-JP" dirty="0"/>
              <a:t>C</a:t>
            </a:r>
            <a:r>
              <a:rPr lang="ja-JP" altLang="en-US"/>
              <a:t>）」は</a:t>
            </a:r>
            <a:r>
              <a:rPr lang="en-US" altLang="ja-JP" dirty="0"/>
              <a:t>OneDrive</a:t>
            </a:r>
            <a:r>
              <a:rPr lang="ja-JP" altLang="en-US"/>
              <a:t>と同期されない設定となっている。</a:t>
            </a:r>
            <a:endParaRPr lang="en-US" altLang="ja-JP" dirty="0"/>
          </a:p>
          <a:p>
            <a:endParaRPr lang="en-US" altLang="ja-JP" dirty="0"/>
          </a:p>
          <a:p>
            <a:r>
              <a:rPr lang="ja-JP" altLang="en-US"/>
              <a:t>分かり難いのは、</a:t>
            </a:r>
            <a:r>
              <a:rPr lang="en-US" altLang="ja-JP" dirty="0"/>
              <a:t>Windows</a:t>
            </a:r>
            <a:r>
              <a:rPr lang="ja-JP" altLang="en-US"/>
              <a:t>（</a:t>
            </a:r>
            <a:r>
              <a:rPr lang="en-US" altLang="ja-JP" dirty="0"/>
              <a:t>C</a:t>
            </a:r>
            <a:r>
              <a:rPr lang="ja-JP" altLang="en-US"/>
              <a:t>）とは何か？</a:t>
            </a:r>
            <a:endParaRPr lang="en-US" altLang="ja-JP" dirty="0"/>
          </a:p>
          <a:p>
            <a:r>
              <a:rPr lang="en-US" altLang="ja-JP" dirty="0"/>
              <a:t>Windows PC</a:t>
            </a:r>
            <a:r>
              <a:rPr lang="ja-JP" altLang="en-US"/>
              <a:t>は、複数のユーザーが使用できる設計になっている。プライバシー保護の観点で各ユーザーのデーターは独立して管理されている。自分のデーターしか見ることができない仕組みになっている（</a:t>
            </a:r>
            <a:r>
              <a:rPr lang="en-US" altLang="ja-JP" dirty="0"/>
              <a:t> Windows</a:t>
            </a:r>
            <a:r>
              <a:rPr lang="ja-JP" altLang="en-US"/>
              <a:t>（</a:t>
            </a:r>
            <a:r>
              <a:rPr lang="en-US" altLang="ja-JP" dirty="0"/>
              <a:t>C</a:t>
            </a:r>
            <a:r>
              <a:rPr lang="ja-JP" altLang="en-US"/>
              <a:t>） の中に「ユーザー」フォルダがある）</a:t>
            </a:r>
            <a:endParaRPr lang="en-US" altLang="ja-JP" dirty="0"/>
          </a:p>
          <a:p>
            <a:r>
              <a:rPr lang="ja-JP" altLang="en-US"/>
              <a:t>ユーザー管理は、</a:t>
            </a:r>
            <a:r>
              <a:rPr lang="en-US" altLang="ja-JP" dirty="0"/>
              <a:t>Microsoft</a:t>
            </a:r>
            <a:r>
              <a:rPr lang="ja-JP" altLang="en-US"/>
              <a:t>アカウントでされている。</a:t>
            </a:r>
            <a:endParaRPr lang="en-US" altLang="ja-JP" dirty="0"/>
          </a:p>
        </p:txBody>
      </p:sp>
      <p:pic>
        <p:nvPicPr>
          <p:cNvPr id="4" name="図 3">
            <a:extLst>
              <a:ext uri="{FF2B5EF4-FFF2-40B4-BE49-F238E27FC236}">
                <a16:creationId xmlns:a16="http://schemas.microsoft.com/office/drawing/2014/main" id="{66598E98-771F-DFF1-0560-DC0AE0C2918D}"/>
              </a:ext>
            </a:extLst>
          </p:cNvPr>
          <p:cNvPicPr>
            <a:picLocks noChangeAspect="1"/>
          </p:cNvPicPr>
          <p:nvPr/>
        </p:nvPicPr>
        <p:blipFill>
          <a:blip r:embed="rId4"/>
          <a:stretch>
            <a:fillRect/>
          </a:stretch>
        </p:blipFill>
        <p:spPr>
          <a:xfrm rot="16200000">
            <a:off x="5682865" y="1720564"/>
            <a:ext cx="196850" cy="184150"/>
          </a:xfrm>
          <a:prstGeom prst="rect">
            <a:avLst/>
          </a:prstGeom>
        </p:spPr>
      </p:pic>
      <p:pic>
        <p:nvPicPr>
          <p:cNvPr id="6" name="図 5">
            <a:extLst>
              <a:ext uri="{FF2B5EF4-FFF2-40B4-BE49-F238E27FC236}">
                <a16:creationId xmlns:a16="http://schemas.microsoft.com/office/drawing/2014/main" id="{2A7E90CA-8A9B-D46C-3D48-0AAE9905CD5C}"/>
              </a:ext>
            </a:extLst>
          </p:cNvPr>
          <p:cNvPicPr>
            <a:picLocks noChangeAspect="1"/>
          </p:cNvPicPr>
          <p:nvPr/>
        </p:nvPicPr>
        <p:blipFill>
          <a:blip r:embed="rId4"/>
          <a:stretch>
            <a:fillRect/>
          </a:stretch>
        </p:blipFill>
        <p:spPr>
          <a:xfrm rot="16200000">
            <a:off x="7186986" y="2238718"/>
            <a:ext cx="196850" cy="184150"/>
          </a:xfrm>
          <a:prstGeom prst="rect">
            <a:avLst/>
          </a:prstGeom>
        </p:spPr>
      </p:pic>
    </p:spTree>
    <p:extLst>
      <p:ext uri="{BB962C8B-B14F-4D97-AF65-F5344CB8AC3E}">
        <p14:creationId xmlns:p14="http://schemas.microsoft.com/office/powerpoint/2010/main" val="1033546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14CED4-8360-2014-BAA2-6F117BEDA893}"/>
              </a:ext>
            </a:extLst>
          </p:cNvPr>
          <p:cNvSpPr>
            <a:spLocks noGrp="1"/>
          </p:cNvSpPr>
          <p:nvPr>
            <p:ph type="title"/>
          </p:nvPr>
        </p:nvSpPr>
        <p:spPr>
          <a:xfrm>
            <a:off x="838200" y="365126"/>
            <a:ext cx="10515600" cy="652642"/>
          </a:xfrm>
        </p:spPr>
        <p:txBody>
          <a:bodyPr>
            <a:normAutofit fontScale="90000"/>
          </a:bodyPr>
          <a:lstStyle/>
          <a:p>
            <a:r>
              <a:rPr kumimoji="1" lang="en-US" altLang="ja-JP" dirty="0"/>
              <a:t>4.</a:t>
            </a:r>
            <a:r>
              <a:rPr kumimoji="1" lang="ja-JP" altLang="en-US"/>
              <a:t>ユーザー別フォルダ</a:t>
            </a:r>
          </a:p>
        </p:txBody>
      </p:sp>
      <p:pic>
        <p:nvPicPr>
          <p:cNvPr id="3" name="図 2">
            <a:extLst>
              <a:ext uri="{FF2B5EF4-FFF2-40B4-BE49-F238E27FC236}">
                <a16:creationId xmlns:a16="http://schemas.microsoft.com/office/drawing/2014/main" id="{F0C163BA-08FF-5E65-DA91-AE1E91191924}"/>
              </a:ext>
            </a:extLst>
          </p:cNvPr>
          <p:cNvPicPr>
            <a:picLocks noChangeAspect="1"/>
          </p:cNvPicPr>
          <p:nvPr/>
        </p:nvPicPr>
        <p:blipFill>
          <a:blip r:embed="rId2"/>
          <a:stretch>
            <a:fillRect/>
          </a:stretch>
        </p:blipFill>
        <p:spPr>
          <a:xfrm>
            <a:off x="491259" y="815340"/>
            <a:ext cx="4559300" cy="5410200"/>
          </a:xfrm>
          <a:prstGeom prst="rect">
            <a:avLst/>
          </a:prstGeom>
        </p:spPr>
      </p:pic>
      <p:pic>
        <p:nvPicPr>
          <p:cNvPr id="4" name="図 3">
            <a:extLst>
              <a:ext uri="{FF2B5EF4-FFF2-40B4-BE49-F238E27FC236}">
                <a16:creationId xmlns:a16="http://schemas.microsoft.com/office/drawing/2014/main" id="{220EB4B4-49AF-7905-A62C-447052B0E777}"/>
              </a:ext>
            </a:extLst>
          </p:cNvPr>
          <p:cNvPicPr>
            <a:picLocks noChangeAspect="1"/>
          </p:cNvPicPr>
          <p:nvPr/>
        </p:nvPicPr>
        <p:blipFill>
          <a:blip r:embed="rId3"/>
          <a:stretch>
            <a:fillRect/>
          </a:stretch>
        </p:blipFill>
        <p:spPr>
          <a:xfrm>
            <a:off x="293254" y="5990590"/>
            <a:ext cx="1879600" cy="469900"/>
          </a:xfrm>
          <a:prstGeom prst="rect">
            <a:avLst/>
          </a:prstGeom>
        </p:spPr>
      </p:pic>
      <p:cxnSp>
        <p:nvCxnSpPr>
          <p:cNvPr id="6" name="直線矢印コネクタ 5">
            <a:extLst>
              <a:ext uri="{FF2B5EF4-FFF2-40B4-BE49-F238E27FC236}">
                <a16:creationId xmlns:a16="http://schemas.microsoft.com/office/drawing/2014/main" id="{CF120D3B-2C0D-4D34-3248-580C8F3A4763}"/>
              </a:ext>
            </a:extLst>
          </p:cNvPr>
          <p:cNvCxnSpPr/>
          <p:nvPr/>
        </p:nvCxnSpPr>
        <p:spPr>
          <a:xfrm flipV="1">
            <a:off x="2061556" y="5403271"/>
            <a:ext cx="773084" cy="6650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B07BC0DD-747C-08D2-131B-00960A8C6B95}"/>
              </a:ext>
            </a:extLst>
          </p:cNvPr>
          <p:cNvSpPr txBox="1"/>
          <p:nvPr/>
        </p:nvSpPr>
        <p:spPr>
          <a:xfrm>
            <a:off x="5441835" y="1017768"/>
            <a:ext cx="6381755" cy="4801314"/>
          </a:xfrm>
          <a:prstGeom prst="rect">
            <a:avLst/>
          </a:prstGeom>
          <a:noFill/>
        </p:spPr>
        <p:txBody>
          <a:bodyPr wrap="square" rtlCol="0">
            <a:spAutoFit/>
          </a:bodyPr>
          <a:lstStyle/>
          <a:p>
            <a:r>
              <a:rPr kumimoji="1" lang="en-US" altLang="ja-JP" dirty="0"/>
              <a:t>Windows</a:t>
            </a:r>
            <a:r>
              <a:rPr kumimoji="1" lang="ja-JP" altLang="en-US"/>
              <a:t>（</a:t>
            </a:r>
            <a:r>
              <a:rPr kumimoji="1" lang="en-US" altLang="ja-JP" dirty="0"/>
              <a:t>C</a:t>
            </a:r>
            <a:r>
              <a:rPr kumimoji="1" lang="ja-JP" altLang="en-US"/>
              <a:t>）</a:t>
            </a:r>
            <a:r>
              <a:rPr lang="ja-JP" altLang="en-US"/>
              <a:t>の中の「ユーザー」フォルダの中のユーザー「</a:t>
            </a:r>
            <a:r>
              <a:rPr lang="en-US" altLang="ja-JP" dirty="0" err="1"/>
              <a:t>ktaka</a:t>
            </a:r>
            <a:r>
              <a:rPr lang="ja-JP" altLang="en-US"/>
              <a:t>」のフォルダ構成図が　　図です。</a:t>
            </a:r>
            <a:endParaRPr lang="en-US" altLang="ja-JP" dirty="0"/>
          </a:p>
          <a:p>
            <a:endParaRPr kumimoji="1" lang="en-US" altLang="ja-JP" dirty="0"/>
          </a:p>
          <a:p>
            <a:r>
              <a:rPr kumimoji="1" lang="ja-JP" altLang="en-US"/>
              <a:t>一番元になるデーターは、ここで管理されそれが　「クイックアスセス」、「</a:t>
            </a:r>
            <a:r>
              <a:rPr kumimoji="1" lang="en-US" altLang="ja-JP" dirty="0"/>
              <a:t>OneDrive</a:t>
            </a:r>
            <a:r>
              <a:rPr kumimoji="1" lang="ja-JP" altLang="en-US"/>
              <a:t>」、「</a:t>
            </a:r>
            <a:r>
              <a:rPr kumimoji="1" lang="en-US" altLang="ja-JP" dirty="0"/>
              <a:t>PC</a:t>
            </a:r>
            <a:r>
              <a:rPr kumimoji="1" lang="ja-JP" altLang="en-US"/>
              <a:t>」に表示されている。</a:t>
            </a:r>
            <a:endParaRPr kumimoji="1" lang="en-US" altLang="ja-JP" dirty="0"/>
          </a:p>
          <a:p>
            <a:endParaRPr lang="en-US" altLang="ja-JP" dirty="0"/>
          </a:p>
          <a:p>
            <a:r>
              <a:rPr kumimoji="1" lang="ja-JP" altLang="en-US"/>
              <a:t>データーを</a:t>
            </a:r>
            <a:r>
              <a:rPr kumimoji="1" lang="en-US" altLang="ja-JP" dirty="0"/>
              <a:t>OneDrive</a:t>
            </a:r>
            <a:r>
              <a:rPr kumimoji="1" lang="ja-JP" altLang="en-US"/>
              <a:t>に保存しておけば、</a:t>
            </a:r>
            <a:r>
              <a:rPr kumimoji="1" lang="en-US" altLang="ja-JP" dirty="0"/>
              <a:t>PC</a:t>
            </a:r>
            <a:r>
              <a:rPr kumimoji="1" lang="ja-JP" altLang="en-US"/>
              <a:t>を買い替えた場合データーの引越しが不要、複数</a:t>
            </a:r>
            <a:r>
              <a:rPr kumimoji="1" lang="en-US" altLang="ja-JP" dirty="0"/>
              <a:t>PC</a:t>
            </a:r>
            <a:r>
              <a:rPr kumimoji="1" lang="ja-JP" altLang="en-US"/>
              <a:t>（含むスマホ）を持っていてもどの</a:t>
            </a:r>
            <a:r>
              <a:rPr kumimoji="1" lang="en-US" altLang="ja-JP" dirty="0"/>
              <a:t>PC</a:t>
            </a:r>
            <a:r>
              <a:rPr kumimoji="1" lang="ja-JP" altLang="en-US"/>
              <a:t>でも同じデーターを操作できて便利。</a:t>
            </a:r>
            <a:endParaRPr kumimoji="1" lang="en-US" altLang="ja-JP" dirty="0"/>
          </a:p>
          <a:p>
            <a:endParaRPr lang="en-US" altLang="ja-JP" dirty="0"/>
          </a:p>
          <a:p>
            <a:r>
              <a:rPr kumimoji="1" lang="en-US" altLang="ja-JP" dirty="0"/>
              <a:t>PC</a:t>
            </a:r>
            <a:r>
              <a:rPr kumimoji="1" lang="ja-JP" altLang="en-US"/>
              <a:t>のストレージ容量に応じて、</a:t>
            </a:r>
            <a:r>
              <a:rPr kumimoji="1" lang="en-US" altLang="ja-JP" dirty="0"/>
              <a:t>PC</a:t>
            </a:r>
            <a:r>
              <a:rPr kumimoji="1" lang="ja-JP" altLang="en-US"/>
              <a:t>本体に同期させるフォルダ・ファイルを設定する。</a:t>
            </a:r>
            <a:endParaRPr kumimoji="1" lang="en-US" altLang="ja-JP" dirty="0"/>
          </a:p>
          <a:p>
            <a:r>
              <a:rPr lang="ja-JP" altLang="en-US"/>
              <a:t>内蔵ストレージも大容量になっているので、データは全て</a:t>
            </a:r>
            <a:r>
              <a:rPr lang="en-US" altLang="ja-JP" dirty="0"/>
              <a:t>OneDrive</a:t>
            </a:r>
            <a:r>
              <a:rPr lang="ja-JP" altLang="en-US"/>
              <a:t>に保存するのが合理的だと思う。</a:t>
            </a:r>
            <a:endParaRPr lang="en-US" altLang="ja-JP" dirty="0"/>
          </a:p>
          <a:p>
            <a:endParaRPr kumimoji="1" lang="en-US" altLang="ja-JP" dirty="0"/>
          </a:p>
          <a:p>
            <a:r>
              <a:rPr kumimoji="1" lang="ja-JP" altLang="en-US"/>
              <a:t>図　　を開いて操作するケースは通常ないと思う。</a:t>
            </a:r>
            <a:endParaRPr kumimoji="1" lang="en-US" altLang="ja-JP"/>
          </a:p>
          <a:p>
            <a:endParaRPr kumimoji="1" lang="ja-JP" altLang="en-US"/>
          </a:p>
        </p:txBody>
      </p:sp>
      <p:sp>
        <p:nvSpPr>
          <p:cNvPr id="8" name="テキスト ボックス 7">
            <a:extLst>
              <a:ext uri="{FF2B5EF4-FFF2-40B4-BE49-F238E27FC236}">
                <a16:creationId xmlns:a16="http://schemas.microsoft.com/office/drawing/2014/main" id="{96E2A0F2-BBFD-9CA4-E638-30692C19F27E}"/>
              </a:ext>
            </a:extLst>
          </p:cNvPr>
          <p:cNvSpPr txBox="1"/>
          <p:nvPr/>
        </p:nvSpPr>
        <p:spPr>
          <a:xfrm>
            <a:off x="8734321" y="1340933"/>
            <a:ext cx="226798" cy="276999"/>
          </a:xfrm>
          <a:prstGeom prst="rect">
            <a:avLst/>
          </a:prstGeom>
          <a:noFill/>
          <a:ln w="28575">
            <a:solidFill>
              <a:schemeClr val="tx1"/>
            </a:solidFill>
          </a:ln>
        </p:spPr>
        <p:txBody>
          <a:bodyPr wrap="square" rtlCol="0">
            <a:spAutoFit/>
          </a:bodyPr>
          <a:lstStyle/>
          <a:p>
            <a:pPr algn="ctr"/>
            <a:r>
              <a:rPr lang="en-US" altLang="ja-JP" sz="1200" b="1" dirty="0"/>
              <a:t>4</a:t>
            </a:r>
            <a:endParaRPr kumimoji="1" lang="ja-JP" altLang="en-US" sz="1200" b="1"/>
          </a:p>
        </p:txBody>
      </p:sp>
      <p:sp>
        <p:nvSpPr>
          <p:cNvPr id="9" name="テキスト ボックス 8">
            <a:extLst>
              <a:ext uri="{FF2B5EF4-FFF2-40B4-BE49-F238E27FC236}">
                <a16:creationId xmlns:a16="http://schemas.microsoft.com/office/drawing/2014/main" id="{DA84D79D-0860-C35C-D4C0-76BCE0AF9388}"/>
              </a:ext>
            </a:extLst>
          </p:cNvPr>
          <p:cNvSpPr txBox="1"/>
          <p:nvPr/>
        </p:nvSpPr>
        <p:spPr>
          <a:xfrm>
            <a:off x="10699806" y="1889081"/>
            <a:ext cx="121920" cy="276999"/>
          </a:xfrm>
          <a:prstGeom prst="rect">
            <a:avLst/>
          </a:prstGeom>
          <a:noFill/>
          <a:ln w="28575">
            <a:solidFill>
              <a:schemeClr val="tx1"/>
            </a:solidFill>
          </a:ln>
        </p:spPr>
        <p:txBody>
          <a:bodyPr wrap="square" rtlCol="0">
            <a:spAutoFit/>
          </a:bodyPr>
          <a:lstStyle/>
          <a:p>
            <a:pPr algn="ctr"/>
            <a:r>
              <a:rPr kumimoji="1" lang="en-US" altLang="ja-JP" sz="1200" b="1" dirty="0"/>
              <a:t>1</a:t>
            </a:r>
            <a:endParaRPr kumimoji="1" lang="ja-JP" altLang="en-US" sz="1200" b="1"/>
          </a:p>
        </p:txBody>
      </p:sp>
      <p:sp>
        <p:nvSpPr>
          <p:cNvPr id="10" name="テキスト ボックス 9">
            <a:extLst>
              <a:ext uri="{FF2B5EF4-FFF2-40B4-BE49-F238E27FC236}">
                <a16:creationId xmlns:a16="http://schemas.microsoft.com/office/drawing/2014/main" id="{502F6197-56DB-7CC0-495E-745CFF29F51F}"/>
              </a:ext>
            </a:extLst>
          </p:cNvPr>
          <p:cNvSpPr txBox="1"/>
          <p:nvPr/>
        </p:nvSpPr>
        <p:spPr>
          <a:xfrm>
            <a:off x="7059433" y="2185409"/>
            <a:ext cx="121920" cy="276999"/>
          </a:xfrm>
          <a:prstGeom prst="rect">
            <a:avLst/>
          </a:prstGeom>
          <a:noFill/>
          <a:ln w="28575">
            <a:solidFill>
              <a:schemeClr val="tx1"/>
            </a:solidFill>
          </a:ln>
        </p:spPr>
        <p:txBody>
          <a:bodyPr wrap="square" rtlCol="0">
            <a:spAutoFit/>
          </a:bodyPr>
          <a:lstStyle/>
          <a:p>
            <a:pPr algn="ctr"/>
            <a:r>
              <a:rPr kumimoji="1" lang="ja-JP" altLang="en-US" sz="1200" b="1"/>
              <a:t>２</a:t>
            </a:r>
          </a:p>
        </p:txBody>
      </p:sp>
      <p:sp>
        <p:nvSpPr>
          <p:cNvPr id="11" name="テキスト ボックス 10">
            <a:extLst>
              <a:ext uri="{FF2B5EF4-FFF2-40B4-BE49-F238E27FC236}">
                <a16:creationId xmlns:a16="http://schemas.microsoft.com/office/drawing/2014/main" id="{3AABBEC4-B5AB-4F72-82FE-D5161A6D99BE}"/>
              </a:ext>
            </a:extLst>
          </p:cNvPr>
          <p:cNvSpPr txBox="1"/>
          <p:nvPr/>
        </p:nvSpPr>
        <p:spPr>
          <a:xfrm>
            <a:off x="8737991" y="2166080"/>
            <a:ext cx="121920" cy="276999"/>
          </a:xfrm>
          <a:prstGeom prst="rect">
            <a:avLst/>
          </a:prstGeom>
          <a:noFill/>
          <a:ln w="28575">
            <a:solidFill>
              <a:schemeClr val="tx1"/>
            </a:solidFill>
          </a:ln>
        </p:spPr>
        <p:txBody>
          <a:bodyPr wrap="square" rtlCol="0">
            <a:spAutoFit/>
          </a:bodyPr>
          <a:lstStyle/>
          <a:p>
            <a:pPr algn="ctr"/>
            <a:r>
              <a:rPr kumimoji="1" lang="ja-JP" altLang="en-US" sz="1200" b="1"/>
              <a:t>３</a:t>
            </a:r>
          </a:p>
        </p:txBody>
      </p:sp>
      <p:sp>
        <p:nvSpPr>
          <p:cNvPr id="12" name="テキスト ボックス 11">
            <a:extLst>
              <a:ext uri="{FF2B5EF4-FFF2-40B4-BE49-F238E27FC236}">
                <a16:creationId xmlns:a16="http://schemas.microsoft.com/office/drawing/2014/main" id="{103EA2A7-3360-0552-3579-314C5C195FF2}"/>
              </a:ext>
            </a:extLst>
          </p:cNvPr>
          <p:cNvSpPr txBox="1"/>
          <p:nvPr/>
        </p:nvSpPr>
        <p:spPr>
          <a:xfrm>
            <a:off x="5869202" y="5181931"/>
            <a:ext cx="226798" cy="276999"/>
          </a:xfrm>
          <a:prstGeom prst="rect">
            <a:avLst/>
          </a:prstGeom>
          <a:noFill/>
          <a:ln w="28575">
            <a:solidFill>
              <a:schemeClr val="tx1"/>
            </a:solidFill>
          </a:ln>
        </p:spPr>
        <p:txBody>
          <a:bodyPr wrap="square" rtlCol="0">
            <a:spAutoFit/>
          </a:bodyPr>
          <a:lstStyle/>
          <a:p>
            <a:pPr algn="ctr"/>
            <a:r>
              <a:rPr lang="en-US" altLang="ja-JP" sz="1200" b="1" dirty="0"/>
              <a:t>4</a:t>
            </a:r>
            <a:endParaRPr kumimoji="1" lang="ja-JP" altLang="en-US" sz="1200" b="1"/>
          </a:p>
        </p:txBody>
      </p:sp>
    </p:spTree>
    <p:extLst>
      <p:ext uri="{BB962C8B-B14F-4D97-AF65-F5344CB8AC3E}">
        <p14:creationId xmlns:p14="http://schemas.microsoft.com/office/powerpoint/2010/main" val="1491963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ABCF7D-05A4-2BCF-3DEE-5C88C5F19643}"/>
              </a:ext>
            </a:extLst>
          </p:cNvPr>
          <p:cNvSpPr>
            <a:spLocks noGrp="1"/>
          </p:cNvSpPr>
          <p:nvPr>
            <p:ph type="title"/>
          </p:nvPr>
        </p:nvSpPr>
        <p:spPr>
          <a:xfrm>
            <a:off x="838200" y="365125"/>
            <a:ext cx="10515600" cy="923331"/>
          </a:xfrm>
        </p:spPr>
        <p:txBody>
          <a:bodyPr/>
          <a:lstStyle/>
          <a:p>
            <a:r>
              <a:rPr kumimoji="1" lang="en-US" altLang="ja-JP" dirty="0"/>
              <a:t>5.OneDrive</a:t>
            </a:r>
            <a:r>
              <a:rPr kumimoji="1" lang="ja-JP" altLang="en-US"/>
              <a:t>のオンデマンド機能</a:t>
            </a:r>
          </a:p>
        </p:txBody>
      </p:sp>
      <p:pic>
        <p:nvPicPr>
          <p:cNvPr id="4" name="図 3">
            <a:extLst>
              <a:ext uri="{FF2B5EF4-FFF2-40B4-BE49-F238E27FC236}">
                <a16:creationId xmlns:a16="http://schemas.microsoft.com/office/drawing/2014/main" id="{B56375E8-6CFC-B630-66ED-78F6978F7DA1}"/>
              </a:ext>
            </a:extLst>
          </p:cNvPr>
          <p:cNvPicPr>
            <a:picLocks noChangeAspect="1"/>
          </p:cNvPicPr>
          <p:nvPr/>
        </p:nvPicPr>
        <p:blipFill>
          <a:blip r:embed="rId2"/>
          <a:stretch>
            <a:fillRect/>
          </a:stretch>
        </p:blipFill>
        <p:spPr>
          <a:xfrm>
            <a:off x="600892" y="2310707"/>
            <a:ext cx="1333500" cy="1422400"/>
          </a:xfrm>
          <a:prstGeom prst="rect">
            <a:avLst/>
          </a:prstGeom>
        </p:spPr>
      </p:pic>
      <p:pic>
        <p:nvPicPr>
          <p:cNvPr id="5" name="図 4">
            <a:extLst>
              <a:ext uri="{FF2B5EF4-FFF2-40B4-BE49-F238E27FC236}">
                <a16:creationId xmlns:a16="http://schemas.microsoft.com/office/drawing/2014/main" id="{F55AA36A-9F7E-A691-AA7D-F793D6C4BAE1}"/>
              </a:ext>
            </a:extLst>
          </p:cNvPr>
          <p:cNvPicPr>
            <a:picLocks noChangeAspect="1"/>
          </p:cNvPicPr>
          <p:nvPr/>
        </p:nvPicPr>
        <p:blipFill>
          <a:blip r:embed="rId3"/>
          <a:stretch>
            <a:fillRect/>
          </a:stretch>
        </p:blipFill>
        <p:spPr>
          <a:xfrm>
            <a:off x="750739" y="3733107"/>
            <a:ext cx="1041400" cy="1346200"/>
          </a:xfrm>
          <a:prstGeom prst="rect">
            <a:avLst/>
          </a:prstGeom>
        </p:spPr>
      </p:pic>
      <p:pic>
        <p:nvPicPr>
          <p:cNvPr id="6" name="図 5">
            <a:extLst>
              <a:ext uri="{FF2B5EF4-FFF2-40B4-BE49-F238E27FC236}">
                <a16:creationId xmlns:a16="http://schemas.microsoft.com/office/drawing/2014/main" id="{78EAA8BF-9EBF-4EF0-7AFC-1A3543BC51A9}"/>
              </a:ext>
            </a:extLst>
          </p:cNvPr>
          <p:cNvPicPr>
            <a:picLocks noChangeAspect="1"/>
          </p:cNvPicPr>
          <p:nvPr/>
        </p:nvPicPr>
        <p:blipFill>
          <a:blip r:embed="rId4"/>
          <a:stretch>
            <a:fillRect/>
          </a:stretch>
        </p:blipFill>
        <p:spPr>
          <a:xfrm>
            <a:off x="699056" y="5195945"/>
            <a:ext cx="1041400" cy="1346200"/>
          </a:xfrm>
          <a:prstGeom prst="rect">
            <a:avLst/>
          </a:prstGeom>
        </p:spPr>
      </p:pic>
      <p:sp>
        <p:nvSpPr>
          <p:cNvPr id="7" name="テキスト ボックス 6">
            <a:extLst>
              <a:ext uri="{FF2B5EF4-FFF2-40B4-BE49-F238E27FC236}">
                <a16:creationId xmlns:a16="http://schemas.microsoft.com/office/drawing/2014/main" id="{0484C1DC-AAD8-754E-6008-FBF8AE90ADEE}"/>
              </a:ext>
            </a:extLst>
          </p:cNvPr>
          <p:cNvSpPr txBox="1"/>
          <p:nvPr/>
        </p:nvSpPr>
        <p:spPr>
          <a:xfrm>
            <a:off x="898497" y="1288456"/>
            <a:ext cx="10662700" cy="1200329"/>
          </a:xfrm>
          <a:prstGeom prst="rect">
            <a:avLst/>
          </a:prstGeom>
          <a:noFill/>
        </p:spPr>
        <p:txBody>
          <a:bodyPr wrap="square" rtlCol="0">
            <a:spAutoFit/>
          </a:bodyPr>
          <a:lstStyle/>
          <a:p>
            <a:pPr algn="l"/>
            <a:r>
              <a:rPr lang="ja-JP" altLang="en-US" b="0" i="0">
                <a:solidFill>
                  <a:srgbClr val="1E1E1E"/>
                </a:solidFill>
                <a:effectLst/>
                <a:latin typeface="Segoe UI" panose="020B0502040204020203" pitchFamily="34" charset="0"/>
              </a:rPr>
              <a:t>ファイルのオンデマンドが有効な場合、それぞれの ファイルの隣に新しい状態アイコンが表示されます。 ファイル システムから直接、ファイルをコンピューターから </a:t>
            </a:r>
            <a:r>
              <a:rPr lang="en" altLang="ja-JP" b="0" i="0" dirty="0">
                <a:solidFill>
                  <a:srgbClr val="1E1E1E"/>
                </a:solidFill>
                <a:effectLst/>
                <a:latin typeface="Segoe UI" panose="020B0502040204020203" pitchFamily="34" charset="0"/>
              </a:rPr>
              <a:t>Online </a:t>
            </a:r>
            <a:r>
              <a:rPr lang="ja-JP" altLang="en-US" b="0" i="0">
                <a:solidFill>
                  <a:srgbClr val="1E1E1E"/>
                </a:solidFill>
                <a:effectLst/>
                <a:latin typeface="Segoe UI" panose="020B0502040204020203" pitchFamily="34" charset="0"/>
              </a:rPr>
              <a:t>にコピーまたは移動できるようになりました。</a:t>
            </a:r>
          </a:p>
          <a:p>
            <a:endParaRPr kumimoji="1" lang="ja-JP" altLang="en-US"/>
          </a:p>
        </p:txBody>
      </p:sp>
      <p:sp>
        <p:nvSpPr>
          <p:cNvPr id="8" name="テキスト ボックス 7">
            <a:extLst>
              <a:ext uri="{FF2B5EF4-FFF2-40B4-BE49-F238E27FC236}">
                <a16:creationId xmlns:a16="http://schemas.microsoft.com/office/drawing/2014/main" id="{0874D151-7C09-C1C2-D430-A79C65B95144}"/>
              </a:ext>
            </a:extLst>
          </p:cNvPr>
          <p:cNvSpPr txBox="1"/>
          <p:nvPr/>
        </p:nvSpPr>
        <p:spPr>
          <a:xfrm>
            <a:off x="1934392" y="2368784"/>
            <a:ext cx="9419407" cy="1200329"/>
          </a:xfrm>
          <a:prstGeom prst="rect">
            <a:avLst/>
          </a:prstGeom>
          <a:noFill/>
        </p:spPr>
        <p:txBody>
          <a:bodyPr wrap="square" rtlCol="0">
            <a:spAutoFit/>
          </a:bodyPr>
          <a:lstStyle/>
          <a:p>
            <a:pPr algn="l"/>
            <a:r>
              <a:rPr lang="ja-JP" altLang="en-US" b="0" i="0">
                <a:solidFill>
                  <a:srgbClr val="1E1E1E"/>
                </a:solidFill>
                <a:effectLst/>
                <a:latin typeface="Segoe UI" panose="020B0502040204020203" pitchFamily="34" charset="0"/>
              </a:rPr>
              <a:t>ファイルをオンラインのみにすることで、デバイス上の容量を節約します。</a:t>
            </a:r>
          </a:p>
          <a:p>
            <a:pPr algn="l"/>
            <a:r>
              <a:rPr lang="ja-JP" altLang="en-US" b="0" i="0">
                <a:solidFill>
                  <a:srgbClr val="1E1E1E"/>
                </a:solidFill>
                <a:effectLst/>
                <a:latin typeface="Segoe UI" panose="020B0502040204020203" pitchFamily="34" charset="0"/>
              </a:rPr>
              <a:t>これらのファイルはインターネットに接続しているときだけ利用できますが、コンピューターの容量を使用しません。</a:t>
            </a:r>
          </a:p>
          <a:p>
            <a:endParaRPr kumimoji="1" lang="ja-JP" altLang="en-US"/>
          </a:p>
        </p:txBody>
      </p:sp>
      <p:sp>
        <p:nvSpPr>
          <p:cNvPr id="9" name="テキスト ボックス 8">
            <a:extLst>
              <a:ext uri="{FF2B5EF4-FFF2-40B4-BE49-F238E27FC236}">
                <a16:creationId xmlns:a16="http://schemas.microsoft.com/office/drawing/2014/main" id="{22A6CFF5-5CDC-F4DC-D624-4099A57D230B}"/>
              </a:ext>
            </a:extLst>
          </p:cNvPr>
          <p:cNvSpPr txBox="1"/>
          <p:nvPr/>
        </p:nvSpPr>
        <p:spPr>
          <a:xfrm>
            <a:off x="2074210" y="3721150"/>
            <a:ext cx="9139771" cy="1477328"/>
          </a:xfrm>
          <a:prstGeom prst="rect">
            <a:avLst/>
          </a:prstGeom>
          <a:noFill/>
        </p:spPr>
        <p:txBody>
          <a:bodyPr wrap="square" rtlCol="0">
            <a:spAutoFit/>
          </a:bodyPr>
          <a:lstStyle/>
          <a:p>
            <a:pPr algn="l"/>
            <a:r>
              <a:rPr lang="ja-JP" altLang="en-US" b="0" i="0">
                <a:solidFill>
                  <a:srgbClr val="1E1E1E"/>
                </a:solidFill>
                <a:effectLst/>
                <a:latin typeface="Segoe UI" panose="020B0502040204020203" pitchFamily="34" charset="0"/>
              </a:rPr>
              <a:t>オンラインのみのファイルを開くと、デバイスにダウンロードされ、ローカルで利用可能になります。</a:t>
            </a:r>
          </a:p>
          <a:p>
            <a:pPr algn="l"/>
            <a:r>
              <a:rPr lang="ja-JP" altLang="en-US" b="0" i="0">
                <a:solidFill>
                  <a:srgbClr val="1E1E1E"/>
                </a:solidFill>
                <a:effectLst/>
                <a:latin typeface="Segoe UI" panose="020B0502040204020203" pitchFamily="34" charset="0"/>
              </a:rPr>
              <a:t>インターネットにアクセスしなくても、ローカルで利用可能なファイルをいつでも開くことができます。</a:t>
            </a:r>
          </a:p>
          <a:p>
            <a:endParaRPr kumimoji="1" lang="ja-JP" altLang="en-US"/>
          </a:p>
        </p:txBody>
      </p:sp>
      <p:sp>
        <p:nvSpPr>
          <p:cNvPr id="10" name="テキスト ボックス 9">
            <a:extLst>
              <a:ext uri="{FF2B5EF4-FFF2-40B4-BE49-F238E27FC236}">
                <a16:creationId xmlns:a16="http://schemas.microsoft.com/office/drawing/2014/main" id="{B2127DFE-8ACB-6359-452A-56C967316CBE}"/>
              </a:ext>
            </a:extLst>
          </p:cNvPr>
          <p:cNvSpPr txBox="1"/>
          <p:nvPr/>
        </p:nvSpPr>
        <p:spPr>
          <a:xfrm>
            <a:off x="2218413" y="5015547"/>
            <a:ext cx="9135385" cy="1477328"/>
          </a:xfrm>
          <a:prstGeom prst="rect">
            <a:avLst/>
          </a:prstGeom>
          <a:noFill/>
        </p:spPr>
        <p:txBody>
          <a:bodyPr wrap="square" rtlCol="0">
            <a:spAutoFit/>
          </a:bodyPr>
          <a:lstStyle/>
          <a:p>
            <a:pPr algn="l"/>
            <a:r>
              <a:rPr lang="ja-JP" altLang="en-US">
                <a:solidFill>
                  <a:srgbClr val="1E1E1E"/>
                </a:solidFill>
                <a:latin typeface="Segoe UI" panose="020B0502040204020203" pitchFamily="34" charset="0"/>
              </a:rPr>
              <a:t>・</a:t>
            </a:r>
            <a:r>
              <a:rPr lang="ja-JP" altLang="en-US" b="0" i="0">
                <a:solidFill>
                  <a:srgbClr val="1E1E1E"/>
                </a:solidFill>
                <a:effectLst/>
                <a:latin typeface="Segoe UI" panose="020B0502040204020203" pitchFamily="34" charset="0"/>
              </a:rPr>
              <a:t>オフラインのときもファイルを常に使用できるようにするには：</a:t>
            </a:r>
            <a:endParaRPr lang="en-US" altLang="ja-JP" b="0" i="0" dirty="0">
              <a:solidFill>
                <a:srgbClr val="1E1E1E"/>
              </a:solidFill>
              <a:effectLst/>
              <a:latin typeface="Segoe UI" panose="020B0502040204020203" pitchFamily="34" charset="0"/>
            </a:endParaRPr>
          </a:p>
          <a:p>
            <a:pPr algn="l"/>
            <a:r>
              <a:rPr lang="ja-JP" altLang="en-US" b="0" i="0">
                <a:solidFill>
                  <a:srgbClr val="1E1E1E"/>
                </a:solidFill>
                <a:effectLst/>
                <a:latin typeface="Segoe UI" panose="020B0502040204020203" pitchFamily="34" charset="0"/>
              </a:rPr>
              <a:t>　　　　　　　右クリックして、</a:t>
            </a:r>
            <a:r>
              <a:rPr lang="en-US" altLang="ja-JP" b="0" i="0" dirty="0">
                <a:solidFill>
                  <a:srgbClr val="1E1E1E"/>
                </a:solidFill>
                <a:effectLst/>
                <a:latin typeface="Segoe UI" panose="020B0502040204020203" pitchFamily="34" charset="0"/>
              </a:rPr>
              <a:t>[</a:t>
            </a:r>
            <a:r>
              <a:rPr lang="ja-JP" altLang="en-US" b="1" i="0">
                <a:solidFill>
                  <a:srgbClr val="1E1E1E"/>
                </a:solidFill>
                <a:effectLst/>
                <a:latin typeface="Segoe UI" panose="020B0502040204020203" pitchFamily="34" charset="0"/>
              </a:rPr>
              <a:t>このデバイス上で常に保持する</a:t>
            </a:r>
            <a:r>
              <a:rPr lang="en-US" altLang="ja-JP" b="0" i="0" dirty="0">
                <a:solidFill>
                  <a:srgbClr val="1E1E1E"/>
                </a:solidFill>
                <a:effectLst/>
                <a:latin typeface="Segoe UI" panose="020B0502040204020203" pitchFamily="34" charset="0"/>
              </a:rPr>
              <a:t>] </a:t>
            </a:r>
            <a:r>
              <a:rPr lang="ja-JP" altLang="en-US" b="0" i="0">
                <a:solidFill>
                  <a:srgbClr val="1E1E1E"/>
                </a:solidFill>
                <a:effectLst/>
                <a:latin typeface="Segoe UI" panose="020B0502040204020203" pitchFamily="34" charset="0"/>
              </a:rPr>
              <a:t>を選択します。</a:t>
            </a:r>
          </a:p>
          <a:p>
            <a:pPr algn="l"/>
            <a:r>
              <a:rPr lang="ja-JP" altLang="en-US" b="0" i="0">
                <a:solidFill>
                  <a:srgbClr val="1E1E1E"/>
                </a:solidFill>
                <a:effectLst/>
                <a:latin typeface="Segoe UI" panose="020B0502040204020203" pitchFamily="34" charset="0"/>
              </a:rPr>
              <a:t>・ファイルをオンラインのみのファイルに戻すには</a:t>
            </a:r>
            <a:r>
              <a:rPr lang="en-US" altLang="ja-JP" b="0" i="0" dirty="0">
                <a:solidFill>
                  <a:srgbClr val="1E1E1E"/>
                </a:solidFill>
                <a:effectLst/>
                <a:latin typeface="Segoe UI" panose="020B0502040204020203" pitchFamily="34" charset="0"/>
              </a:rPr>
              <a:t>:</a:t>
            </a:r>
          </a:p>
          <a:p>
            <a:pPr algn="l"/>
            <a:r>
              <a:rPr lang="ja-JP" altLang="en-US" b="0" i="0">
                <a:solidFill>
                  <a:srgbClr val="1E1E1E"/>
                </a:solidFill>
                <a:effectLst/>
                <a:latin typeface="Segoe UI" panose="020B0502040204020203" pitchFamily="34" charset="0"/>
              </a:rPr>
              <a:t>　　　　　　　右クリックして、</a:t>
            </a:r>
            <a:r>
              <a:rPr lang="en-US" altLang="ja-JP" b="0" i="0" dirty="0">
                <a:solidFill>
                  <a:srgbClr val="1E1E1E"/>
                </a:solidFill>
                <a:effectLst/>
                <a:latin typeface="Segoe UI" panose="020B0502040204020203" pitchFamily="34" charset="0"/>
              </a:rPr>
              <a:t>[</a:t>
            </a:r>
            <a:r>
              <a:rPr lang="ja-JP" altLang="en-US" b="1" i="0">
                <a:solidFill>
                  <a:srgbClr val="1E1E1E"/>
                </a:solidFill>
                <a:effectLst/>
                <a:latin typeface="Segoe UI" panose="020B0502040204020203" pitchFamily="34" charset="0"/>
              </a:rPr>
              <a:t>空き容量を増やす</a:t>
            </a:r>
            <a:r>
              <a:rPr lang="en-US" altLang="ja-JP" b="0" i="0" dirty="0">
                <a:solidFill>
                  <a:srgbClr val="1E1E1E"/>
                </a:solidFill>
                <a:effectLst/>
                <a:latin typeface="Segoe UI" panose="020B0502040204020203" pitchFamily="34" charset="0"/>
              </a:rPr>
              <a:t>] </a:t>
            </a:r>
            <a:r>
              <a:rPr lang="ja-JP" altLang="en-US" b="0" i="0">
                <a:solidFill>
                  <a:srgbClr val="1E1E1E"/>
                </a:solidFill>
                <a:effectLst/>
                <a:latin typeface="Segoe UI" panose="020B0502040204020203" pitchFamily="34" charset="0"/>
              </a:rPr>
              <a:t>を選びます。</a:t>
            </a:r>
          </a:p>
          <a:p>
            <a:endParaRPr kumimoji="1" lang="ja-JP" altLang="en-US"/>
          </a:p>
        </p:txBody>
      </p:sp>
    </p:spTree>
    <p:extLst>
      <p:ext uri="{BB962C8B-B14F-4D97-AF65-F5344CB8AC3E}">
        <p14:creationId xmlns:p14="http://schemas.microsoft.com/office/powerpoint/2010/main" val="78981694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553</TotalTime>
  <Words>1631</Words>
  <Application>Microsoft Macintosh PowerPoint</Application>
  <PresentationFormat>ワイド画面</PresentationFormat>
  <Paragraphs>122</Paragraphs>
  <Slides>8</Slides>
  <Notes>6</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8</vt:i4>
      </vt:variant>
    </vt:vector>
  </HeadingPairs>
  <TitlesOfParts>
    <vt:vector size="13" baseType="lpstr">
      <vt:lpstr>游ゴシック</vt:lpstr>
      <vt:lpstr>游ゴシック Light</vt:lpstr>
      <vt:lpstr>Arial</vt:lpstr>
      <vt:lpstr>Segoe UI</vt:lpstr>
      <vt:lpstr>Office テーマ</vt:lpstr>
      <vt:lpstr>ファイルの階層構造</vt:lpstr>
      <vt:lpstr>階層構造とは</vt:lpstr>
      <vt:lpstr>PowerPoint プレゼンテーション</vt:lpstr>
      <vt:lpstr>1.クイックアクセス</vt:lpstr>
      <vt:lpstr>2.OneDrive</vt:lpstr>
      <vt:lpstr>3.PC（本体のストレージ）</vt:lpstr>
      <vt:lpstr>4.ユーザー別フォルダ</vt:lpstr>
      <vt:lpstr>5.OneDriveのオンデマンド機能</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ファイルの階層構造</dc:title>
  <dc:subject/>
  <dc:creator>fumitaka akazome</dc:creator>
  <cp:keywords/>
  <dc:description/>
  <cp:lastModifiedBy>akazome fumitaka</cp:lastModifiedBy>
  <cp:revision>1</cp:revision>
  <dcterms:created xsi:type="dcterms:W3CDTF">2023-08-18T21:51:25Z</dcterms:created>
  <dcterms:modified xsi:type="dcterms:W3CDTF">2023-08-19T08:18:41Z</dcterms:modified>
  <cp:category/>
</cp:coreProperties>
</file>